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677" r:id="rId5"/>
    <p:sldMasterId id="2147483689" r:id="rId6"/>
    <p:sldMasterId id="2147483701" r:id="rId7"/>
  </p:sldMasterIdLst>
  <p:notesMasterIdLst>
    <p:notesMasterId r:id="rId15"/>
  </p:notesMasterIdLst>
  <p:handoutMasterIdLst>
    <p:handoutMasterId r:id="rId16"/>
  </p:handoutMasterIdLst>
  <p:sldIdLst>
    <p:sldId id="301" r:id="rId8"/>
    <p:sldId id="302" r:id="rId9"/>
    <p:sldId id="278" r:id="rId10"/>
    <p:sldId id="298" r:id="rId11"/>
    <p:sldId id="297" r:id="rId12"/>
    <p:sldId id="299" r:id="rId13"/>
    <p:sldId id="300" r:id="rId1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8" userDrawn="1">
          <p15:clr>
            <a:srgbClr val="A4A3A4"/>
          </p15:clr>
        </p15:guide>
        <p15:guide id="2" pos="25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B96"/>
    <a:srgbClr val="F5DAA8"/>
    <a:srgbClr val="5B9A7C"/>
    <a:srgbClr val="FAC782"/>
    <a:srgbClr val="E2C9A5"/>
    <a:srgbClr val="FDEACD"/>
    <a:srgbClr val="D3D7E1"/>
    <a:srgbClr val="A0C5DE"/>
    <a:srgbClr val="59C2F5"/>
    <a:srgbClr val="0031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0" autoAdjust="0"/>
    <p:restoredTop sz="95059" autoAdjust="0"/>
  </p:normalViewPr>
  <p:slideViewPr>
    <p:cSldViewPr snapToObjects="1">
      <p:cViewPr varScale="1">
        <p:scale>
          <a:sx n="104" d="100"/>
          <a:sy n="104" d="100"/>
        </p:scale>
        <p:origin x="542" y="192"/>
      </p:cViewPr>
      <p:guideLst>
        <p:guide orient="horz" pos="378"/>
        <p:guide pos="252"/>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9192FD-4B94-B743-9469-090335628E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2C38CC-884A-6E49-88EB-08A6886F26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2505FE-A330-FE47-9AC0-79F2AC064F3F}" type="datetimeFigureOut">
              <a:rPr lang="en-US" smtClean="0"/>
              <a:t>5/24/2023</a:t>
            </a:fld>
            <a:endParaRPr lang="en-US"/>
          </a:p>
        </p:txBody>
      </p:sp>
      <p:sp>
        <p:nvSpPr>
          <p:cNvPr id="4" name="Footer Placeholder 3">
            <a:extLst>
              <a:ext uri="{FF2B5EF4-FFF2-40B4-BE49-F238E27FC236}">
                <a16:creationId xmlns:a16="http://schemas.microsoft.com/office/drawing/2014/main" id="{0797E747-D6E0-EC49-B22D-792FC4FDAF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0A7A8D6-6BE7-4A48-AE2D-5ECD535FF8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08004F-6039-5F47-8B0F-53E752267EF8}" type="slidenum">
              <a:rPr lang="en-US" smtClean="0"/>
              <a:t>‹#›</a:t>
            </a:fld>
            <a:endParaRPr lang="en-US"/>
          </a:p>
        </p:txBody>
      </p:sp>
    </p:spTree>
    <p:extLst>
      <p:ext uri="{BB962C8B-B14F-4D97-AF65-F5344CB8AC3E}">
        <p14:creationId xmlns:p14="http://schemas.microsoft.com/office/powerpoint/2010/main" val="3306185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EB0BD-C094-4B9E-B36A-BBD2A53E8ED0}"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CA950-AA12-4D17-92B3-ED350A164F91}" type="slidenum">
              <a:rPr lang="en-US" smtClean="0"/>
              <a:t>‹#›</a:t>
            </a:fld>
            <a:endParaRPr lang="en-US"/>
          </a:p>
        </p:txBody>
      </p:sp>
    </p:spTree>
    <p:extLst>
      <p:ext uri="{BB962C8B-B14F-4D97-AF65-F5344CB8AC3E}">
        <p14:creationId xmlns:p14="http://schemas.microsoft.com/office/powerpoint/2010/main" val="837728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C8AA6-822A-DA4A-A8CB-82BBB3025B6D}"/>
              </a:ext>
            </a:extLst>
          </p:cNvPr>
          <p:cNvSpPr>
            <a:spLocks noGrp="1"/>
          </p:cNvSpPr>
          <p:nvPr>
            <p:ph type="title"/>
          </p:nvPr>
        </p:nvSpPr>
        <p:spPr>
          <a:xfrm>
            <a:off x="381000" y="209550"/>
            <a:ext cx="8763000" cy="269494"/>
          </a:xfrm>
          <a:prstGeom prst="rect">
            <a:avLst/>
          </a:prstGeom>
        </p:spPr>
        <p:txBody>
          <a:bodyPr>
            <a:noAutofit/>
          </a:bodyPr>
          <a:lstStyle>
            <a:lvl1pPr>
              <a:defRPr lang="en-US" sz="1850" b="1" smtClean="0">
                <a:effectLst/>
              </a:defRPr>
            </a:lvl1pPr>
          </a:lstStyle>
          <a:p>
            <a:endParaRPr lang="en-US" dirty="0">
              <a:effectLst/>
              <a:latin typeface="Myriad Pro Cond" panose="020B0503030403020204" pitchFamily="34" charset="0"/>
            </a:endParaRPr>
          </a:p>
        </p:txBody>
      </p:sp>
    </p:spTree>
    <p:extLst>
      <p:ext uri="{BB962C8B-B14F-4D97-AF65-F5344CB8AC3E}">
        <p14:creationId xmlns:p14="http://schemas.microsoft.com/office/powerpoint/2010/main" val="139292898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C5E94-A3E7-174B-2A95-814B8438BC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C98A08-F7D5-8D81-DE54-BA572E85FFFD}"/>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00F7D1-CCD2-E19F-00BC-85FE64320AA7}"/>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B1DD94-4BE5-7511-FAF4-46E0C88E764B}"/>
              </a:ext>
            </a:extLst>
          </p:cNvPr>
          <p:cNvSpPr>
            <a:spLocks noGrp="1"/>
          </p:cNvSpPr>
          <p:nvPr>
            <p:ph type="dt" sz="half" idx="10"/>
          </p:nvPr>
        </p:nvSpPr>
        <p:spPr/>
        <p:txBody>
          <a:bodyPr/>
          <a:lstStyle/>
          <a:p>
            <a:fld id="{83330F07-19FB-434C-B3CC-6F1337CA7CC7}" type="datetimeFigureOut">
              <a:rPr lang="en-US" smtClean="0"/>
              <a:t>5/24/2023</a:t>
            </a:fld>
            <a:endParaRPr lang="en-US"/>
          </a:p>
        </p:txBody>
      </p:sp>
      <p:sp>
        <p:nvSpPr>
          <p:cNvPr id="6" name="Footer Placeholder 5">
            <a:extLst>
              <a:ext uri="{FF2B5EF4-FFF2-40B4-BE49-F238E27FC236}">
                <a16:creationId xmlns:a16="http://schemas.microsoft.com/office/drawing/2014/main" id="{3A188162-392D-62AB-FB7E-41EE2F697D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F3F772-60E2-DEB9-BE2C-CCA28C84F40D}"/>
              </a:ext>
            </a:extLst>
          </p:cNvPr>
          <p:cNvSpPr>
            <a:spLocks noGrp="1"/>
          </p:cNvSpPr>
          <p:nvPr>
            <p:ph type="sldNum" sz="quarter" idx="12"/>
          </p:nvPr>
        </p:nvSpPr>
        <p:spPr/>
        <p:txBody>
          <a:bodyPr/>
          <a:lstStyle/>
          <a:p>
            <a:fld id="{93BF6E0E-34F7-AD4A-B7E0-3AC0DED6D250}" type="slidenum">
              <a:rPr lang="en-US" smtClean="0"/>
              <a:t>‹#›</a:t>
            </a:fld>
            <a:endParaRPr lang="en-US"/>
          </a:p>
        </p:txBody>
      </p:sp>
    </p:spTree>
    <p:extLst>
      <p:ext uri="{BB962C8B-B14F-4D97-AF65-F5344CB8AC3E}">
        <p14:creationId xmlns:p14="http://schemas.microsoft.com/office/powerpoint/2010/main" val="4011011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6FC5-4968-B9B4-5786-CAA03BD352B0}"/>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EB8FC8-0D2E-CD2E-6F0D-6B44E72155AE}"/>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1F7725-0A53-16FE-9949-67C637761E09}"/>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7EBC5F-2397-FFDA-7C24-58B2463256B1}"/>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6A154C-8064-0D33-EB92-3EB28402DFB2}"/>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2B29B0-E325-4038-A678-14221D49C151}"/>
              </a:ext>
            </a:extLst>
          </p:cNvPr>
          <p:cNvSpPr>
            <a:spLocks noGrp="1"/>
          </p:cNvSpPr>
          <p:nvPr>
            <p:ph type="dt" sz="half" idx="10"/>
          </p:nvPr>
        </p:nvSpPr>
        <p:spPr/>
        <p:txBody>
          <a:bodyPr/>
          <a:lstStyle/>
          <a:p>
            <a:fld id="{83330F07-19FB-434C-B3CC-6F1337CA7CC7}" type="datetimeFigureOut">
              <a:rPr lang="en-US" smtClean="0"/>
              <a:t>5/24/2023</a:t>
            </a:fld>
            <a:endParaRPr lang="en-US"/>
          </a:p>
        </p:txBody>
      </p:sp>
      <p:sp>
        <p:nvSpPr>
          <p:cNvPr id="8" name="Footer Placeholder 7">
            <a:extLst>
              <a:ext uri="{FF2B5EF4-FFF2-40B4-BE49-F238E27FC236}">
                <a16:creationId xmlns:a16="http://schemas.microsoft.com/office/drawing/2014/main" id="{A53E7BF8-F48A-4468-E332-CCD8E873B6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1EA4F1-FD37-1B30-AC3E-59F1CF7DE2D3}"/>
              </a:ext>
            </a:extLst>
          </p:cNvPr>
          <p:cNvSpPr>
            <a:spLocks noGrp="1"/>
          </p:cNvSpPr>
          <p:nvPr>
            <p:ph type="sldNum" sz="quarter" idx="12"/>
          </p:nvPr>
        </p:nvSpPr>
        <p:spPr/>
        <p:txBody>
          <a:bodyPr/>
          <a:lstStyle/>
          <a:p>
            <a:fld id="{93BF6E0E-34F7-AD4A-B7E0-3AC0DED6D250}" type="slidenum">
              <a:rPr lang="en-US" smtClean="0"/>
              <a:t>‹#›</a:t>
            </a:fld>
            <a:endParaRPr lang="en-US"/>
          </a:p>
        </p:txBody>
      </p:sp>
    </p:spTree>
    <p:extLst>
      <p:ext uri="{BB962C8B-B14F-4D97-AF65-F5344CB8AC3E}">
        <p14:creationId xmlns:p14="http://schemas.microsoft.com/office/powerpoint/2010/main" val="752057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8B0C9-C5DA-96D1-962A-965058721C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4CBD0F-26BE-F875-CAF0-50588241A095}"/>
              </a:ext>
            </a:extLst>
          </p:cNvPr>
          <p:cNvSpPr>
            <a:spLocks noGrp="1"/>
          </p:cNvSpPr>
          <p:nvPr>
            <p:ph type="dt" sz="half" idx="10"/>
          </p:nvPr>
        </p:nvSpPr>
        <p:spPr/>
        <p:txBody>
          <a:bodyPr/>
          <a:lstStyle/>
          <a:p>
            <a:fld id="{83330F07-19FB-434C-B3CC-6F1337CA7CC7}" type="datetimeFigureOut">
              <a:rPr lang="en-US" smtClean="0"/>
              <a:t>5/24/2023</a:t>
            </a:fld>
            <a:endParaRPr lang="en-US"/>
          </a:p>
        </p:txBody>
      </p:sp>
      <p:sp>
        <p:nvSpPr>
          <p:cNvPr id="4" name="Footer Placeholder 3">
            <a:extLst>
              <a:ext uri="{FF2B5EF4-FFF2-40B4-BE49-F238E27FC236}">
                <a16:creationId xmlns:a16="http://schemas.microsoft.com/office/drawing/2014/main" id="{865A457B-1A9D-6760-E596-FE7704DD24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060A29-F707-C190-962C-56B888BB8817}"/>
              </a:ext>
            </a:extLst>
          </p:cNvPr>
          <p:cNvSpPr>
            <a:spLocks noGrp="1"/>
          </p:cNvSpPr>
          <p:nvPr>
            <p:ph type="sldNum" sz="quarter" idx="12"/>
          </p:nvPr>
        </p:nvSpPr>
        <p:spPr/>
        <p:txBody>
          <a:bodyPr/>
          <a:lstStyle/>
          <a:p>
            <a:fld id="{93BF6E0E-34F7-AD4A-B7E0-3AC0DED6D250}" type="slidenum">
              <a:rPr lang="en-US" smtClean="0"/>
              <a:t>‹#›</a:t>
            </a:fld>
            <a:endParaRPr lang="en-US"/>
          </a:p>
        </p:txBody>
      </p:sp>
    </p:spTree>
    <p:extLst>
      <p:ext uri="{BB962C8B-B14F-4D97-AF65-F5344CB8AC3E}">
        <p14:creationId xmlns:p14="http://schemas.microsoft.com/office/powerpoint/2010/main" val="1309925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3560DE-5DA9-F6BA-6305-1B07AE883915}"/>
              </a:ext>
            </a:extLst>
          </p:cNvPr>
          <p:cNvSpPr>
            <a:spLocks noGrp="1"/>
          </p:cNvSpPr>
          <p:nvPr>
            <p:ph type="dt" sz="half" idx="10"/>
          </p:nvPr>
        </p:nvSpPr>
        <p:spPr/>
        <p:txBody>
          <a:bodyPr/>
          <a:lstStyle/>
          <a:p>
            <a:fld id="{83330F07-19FB-434C-B3CC-6F1337CA7CC7}" type="datetimeFigureOut">
              <a:rPr lang="en-US" smtClean="0"/>
              <a:t>5/24/2023</a:t>
            </a:fld>
            <a:endParaRPr lang="en-US"/>
          </a:p>
        </p:txBody>
      </p:sp>
      <p:sp>
        <p:nvSpPr>
          <p:cNvPr id="3" name="Footer Placeholder 2">
            <a:extLst>
              <a:ext uri="{FF2B5EF4-FFF2-40B4-BE49-F238E27FC236}">
                <a16:creationId xmlns:a16="http://schemas.microsoft.com/office/drawing/2014/main" id="{B38828BE-7409-136E-EC7D-B76AEB892A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9F6C46-9A3A-AAC8-C92D-9033E7872AFB}"/>
              </a:ext>
            </a:extLst>
          </p:cNvPr>
          <p:cNvSpPr>
            <a:spLocks noGrp="1"/>
          </p:cNvSpPr>
          <p:nvPr>
            <p:ph type="sldNum" sz="quarter" idx="12"/>
          </p:nvPr>
        </p:nvSpPr>
        <p:spPr/>
        <p:txBody>
          <a:bodyPr/>
          <a:lstStyle/>
          <a:p>
            <a:fld id="{93BF6E0E-34F7-AD4A-B7E0-3AC0DED6D250}" type="slidenum">
              <a:rPr lang="en-US" smtClean="0"/>
              <a:t>‹#›</a:t>
            </a:fld>
            <a:endParaRPr lang="en-US"/>
          </a:p>
        </p:txBody>
      </p:sp>
    </p:spTree>
    <p:extLst>
      <p:ext uri="{BB962C8B-B14F-4D97-AF65-F5344CB8AC3E}">
        <p14:creationId xmlns:p14="http://schemas.microsoft.com/office/powerpoint/2010/main" val="297025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8BB75-F940-EA24-B5C7-B40D458C5B9E}"/>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9A945D-3788-7279-E160-B10CACEE5B55}"/>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29F5B3-EBE3-041E-C9D2-97F9F23E2B27}"/>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ACC6F-E1ED-069A-BC34-D7383B59A97D}"/>
              </a:ext>
            </a:extLst>
          </p:cNvPr>
          <p:cNvSpPr>
            <a:spLocks noGrp="1"/>
          </p:cNvSpPr>
          <p:nvPr>
            <p:ph type="dt" sz="half" idx="10"/>
          </p:nvPr>
        </p:nvSpPr>
        <p:spPr/>
        <p:txBody>
          <a:bodyPr/>
          <a:lstStyle/>
          <a:p>
            <a:fld id="{83330F07-19FB-434C-B3CC-6F1337CA7CC7}" type="datetimeFigureOut">
              <a:rPr lang="en-US" smtClean="0"/>
              <a:t>5/24/2023</a:t>
            </a:fld>
            <a:endParaRPr lang="en-US"/>
          </a:p>
        </p:txBody>
      </p:sp>
      <p:sp>
        <p:nvSpPr>
          <p:cNvPr id="6" name="Footer Placeholder 5">
            <a:extLst>
              <a:ext uri="{FF2B5EF4-FFF2-40B4-BE49-F238E27FC236}">
                <a16:creationId xmlns:a16="http://schemas.microsoft.com/office/drawing/2014/main" id="{9CF9ABE9-2679-4C05-C908-44A60CDE6F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BF9EA6-9464-ADF5-7CAE-CD3520E0095F}"/>
              </a:ext>
            </a:extLst>
          </p:cNvPr>
          <p:cNvSpPr>
            <a:spLocks noGrp="1"/>
          </p:cNvSpPr>
          <p:nvPr>
            <p:ph type="sldNum" sz="quarter" idx="12"/>
          </p:nvPr>
        </p:nvSpPr>
        <p:spPr/>
        <p:txBody>
          <a:bodyPr/>
          <a:lstStyle/>
          <a:p>
            <a:fld id="{93BF6E0E-34F7-AD4A-B7E0-3AC0DED6D250}" type="slidenum">
              <a:rPr lang="en-US" smtClean="0"/>
              <a:t>‹#›</a:t>
            </a:fld>
            <a:endParaRPr lang="en-US"/>
          </a:p>
        </p:txBody>
      </p:sp>
    </p:spTree>
    <p:extLst>
      <p:ext uri="{BB962C8B-B14F-4D97-AF65-F5344CB8AC3E}">
        <p14:creationId xmlns:p14="http://schemas.microsoft.com/office/powerpoint/2010/main" val="4192375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86FD-EA6B-CE97-DDD9-693A5851308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E7910A-9C91-2926-BBAD-0B07ED59A9D4}"/>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884A06-3BB5-9DE5-C73B-5B1E32962F0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F81039-C906-865D-AFBB-669EF12F0C59}"/>
              </a:ext>
            </a:extLst>
          </p:cNvPr>
          <p:cNvSpPr>
            <a:spLocks noGrp="1"/>
          </p:cNvSpPr>
          <p:nvPr>
            <p:ph type="dt" sz="half" idx="10"/>
          </p:nvPr>
        </p:nvSpPr>
        <p:spPr/>
        <p:txBody>
          <a:bodyPr/>
          <a:lstStyle/>
          <a:p>
            <a:fld id="{83330F07-19FB-434C-B3CC-6F1337CA7CC7}" type="datetimeFigureOut">
              <a:rPr lang="en-US" smtClean="0"/>
              <a:t>5/24/2023</a:t>
            </a:fld>
            <a:endParaRPr lang="en-US"/>
          </a:p>
        </p:txBody>
      </p:sp>
      <p:sp>
        <p:nvSpPr>
          <p:cNvPr id="6" name="Footer Placeholder 5">
            <a:extLst>
              <a:ext uri="{FF2B5EF4-FFF2-40B4-BE49-F238E27FC236}">
                <a16:creationId xmlns:a16="http://schemas.microsoft.com/office/drawing/2014/main" id="{A1B7E62E-8B3F-3CB6-6444-3FFF9B343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42015C-FABE-7392-16A8-BE7FF3984D57}"/>
              </a:ext>
            </a:extLst>
          </p:cNvPr>
          <p:cNvSpPr>
            <a:spLocks noGrp="1"/>
          </p:cNvSpPr>
          <p:nvPr>
            <p:ph type="sldNum" sz="quarter" idx="12"/>
          </p:nvPr>
        </p:nvSpPr>
        <p:spPr/>
        <p:txBody>
          <a:bodyPr/>
          <a:lstStyle/>
          <a:p>
            <a:fld id="{93BF6E0E-34F7-AD4A-B7E0-3AC0DED6D250}" type="slidenum">
              <a:rPr lang="en-US" smtClean="0"/>
              <a:t>‹#›</a:t>
            </a:fld>
            <a:endParaRPr lang="en-US"/>
          </a:p>
        </p:txBody>
      </p:sp>
    </p:spTree>
    <p:extLst>
      <p:ext uri="{BB962C8B-B14F-4D97-AF65-F5344CB8AC3E}">
        <p14:creationId xmlns:p14="http://schemas.microsoft.com/office/powerpoint/2010/main" val="650816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F88CB-B591-6831-911C-A2520C1A14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F3815D-898E-0E0B-DB77-2CF874A807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031181-7129-DC1D-C154-BE7A33A5F796}"/>
              </a:ext>
            </a:extLst>
          </p:cNvPr>
          <p:cNvSpPr>
            <a:spLocks noGrp="1"/>
          </p:cNvSpPr>
          <p:nvPr>
            <p:ph type="dt" sz="half" idx="10"/>
          </p:nvPr>
        </p:nvSpPr>
        <p:spPr/>
        <p:txBody>
          <a:bodyPr/>
          <a:lstStyle/>
          <a:p>
            <a:fld id="{83330F07-19FB-434C-B3CC-6F1337CA7CC7}" type="datetimeFigureOut">
              <a:rPr lang="en-US" smtClean="0"/>
              <a:t>5/24/2023</a:t>
            </a:fld>
            <a:endParaRPr lang="en-US"/>
          </a:p>
        </p:txBody>
      </p:sp>
      <p:sp>
        <p:nvSpPr>
          <p:cNvPr id="5" name="Footer Placeholder 4">
            <a:extLst>
              <a:ext uri="{FF2B5EF4-FFF2-40B4-BE49-F238E27FC236}">
                <a16:creationId xmlns:a16="http://schemas.microsoft.com/office/drawing/2014/main" id="{57D6ACE7-8289-C4CE-061F-A796FBAB1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D4236-5D80-078C-86CD-2DA4CC9A97B3}"/>
              </a:ext>
            </a:extLst>
          </p:cNvPr>
          <p:cNvSpPr>
            <a:spLocks noGrp="1"/>
          </p:cNvSpPr>
          <p:nvPr>
            <p:ph type="sldNum" sz="quarter" idx="12"/>
          </p:nvPr>
        </p:nvSpPr>
        <p:spPr/>
        <p:txBody>
          <a:bodyPr/>
          <a:lstStyle/>
          <a:p>
            <a:fld id="{93BF6E0E-34F7-AD4A-B7E0-3AC0DED6D250}" type="slidenum">
              <a:rPr lang="en-US" smtClean="0"/>
              <a:t>‹#›</a:t>
            </a:fld>
            <a:endParaRPr lang="en-US"/>
          </a:p>
        </p:txBody>
      </p:sp>
    </p:spTree>
    <p:extLst>
      <p:ext uri="{BB962C8B-B14F-4D97-AF65-F5344CB8AC3E}">
        <p14:creationId xmlns:p14="http://schemas.microsoft.com/office/powerpoint/2010/main" val="894059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D19E46-391A-60BE-BC44-DA7F5FF80ADA}"/>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B7C087-F224-D889-5A88-4F3E51C4A24D}"/>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1F9B9-2F1B-8B46-4EFA-A89BA6E4E176}"/>
              </a:ext>
            </a:extLst>
          </p:cNvPr>
          <p:cNvSpPr>
            <a:spLocks noGrp="1"/>
          </p:cNvSpPr>
          <p:nvPr>
            <p:ph type="dt" sz="half" idx="10"/>
          </p:nvPr>
        </p:nvSpPr>
        <p:spPr/>
        <p:txBody>
          <a:bodyPr/>
          <a:lstStyle/>
          <a:p>
            <a:fld id="{83330F07-19FB-434C-B3CC-6F1337CA7CC7}" type="datetimeFigureOut">
              <a:rPr lang="en-US" smtClean="0"/>
              <a:t>5/24/2023</a:t>
            </a:fld>
            <a:endParaRPr lang="en-US"/>
          </a:p>
        </p:txBody>
      </p:sp>
      <p:sp>
        <p:nvSpPr>
          <p:cNvPr id="5" name="Footer Placeholder 4">
            <a:extLst>
              <a:ext uri="{FF2B5EF4-FFF2-40B4-BE49-F238E27FC236}">
                <a16:creationId xmlns:a16="http://schemas.microsoft.com/office/drawing/2014/main" id="{0F1C5A2C-D690-529F-AE78-8C550C088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E5FE7-A1C4-AED7-37E2-8CFECFDDB6F4}"/>
              </a:ext>
            </a:extLst>
          </p:cNvPr>
          <p:cNvSpPr>
            <a:spLocks noGrp="1"/>
          </p:cNvSpPr>
          <p:nvPr>
            <p:ph type="sldNum" sz="quarter" idx="12"/>
          </p:nvPr>
        </p:nvSpPr>
        <p:spPr/>
        <p:txBody>
          <a:bodyPr/>
          <a:lstStyle/>
          <a:p>
            <a:fld id="{93BF6E0E-34F7-AD4A-B7E0-3AC0DED6D250}" type="slidenum">
              <a:rPr lang="en-US" smtClean="0"/>
              <a:t>‹#›</a:t>
            </a:fld>
            <a:endParaRPr lang="en-US"/>
          </a:p>
        </p:txBody>
      </p:sp>
    </p:spTree>
    <p:extLst>
      <p:ext uri="{BB962C8B-B14F-4D97-AF65-F5344CB8AC3E}">
        <p14:creationId xmlns:p14="http://schemas.microsoft.com/office/powerpoint/2010/main" val="2616098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8242-9575-55BD-5005-3727D7E07461}"/>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53033-36C8-6485-834C-82A3A56E318C}"/>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977DD8-96AD-6CBF-F681-98AD39847D50}"/>
              </a:ext>
            </a:extLst>
          </p:cNvPr>
          <p:cNvSpPr>
            <a:spLocks noGrp="1"/>
          </p:cNvSpPr>
          <p:nvPr>
            <p:ph type="dt" sz="half" idx="10"/>
          </p:nvPr>
        </p:nvSpPr>
        <p:spPr>
          <a:xfrm>
            <a:off x="628650" y="4767263"/>
            <a:ext cx="2057400" cy="274637"/>
          </a:xfrm>
          <a:prstGeom prst="rect">
            <a:avLst/>
          </a:prstGeom>
        </p:spPr>
        <p:txBody>
          <a:bodyPr/>
          <a:lstStyle/>
          <a:p>
            <a:fld id="{2A0F15AC-5937-5C47-BBF4-3F18782289B1}" type="datetimeFigureOut">
              <a:rPr lang="en-US" smtClean="0"/>
              <a:t>5/24/2023</a:t>
            </a:fld>
            <a:endParaRPr lang="en-US"/>
          </a:p>
        </p:txBody>
      </p:sp>
      <p:sp>
        <p:nvSpPr>
          <p:cNvPr id="5" name="Footer Placeholder 4">
            <a:extLst>
              <a:ext uri="{FF2B5EF4-FFF2-40B4-BE49-F238E27FC236}">
                <a16:creationId xmlns:a16="http://schemas.microsoft.com/office/drawing/2014/main" id="{341F5D82-7C0C-5A13-9346-10DA462DABF7}"/>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AC51C5B-1F00-3CA3-B0C7-B41683456E7A}"/>
              </a:ext>
            </a:extLst>
          </p:cNvPr>
          <p:cNvSpPr>
            <a:spLocks noGrp="1"/>
          </p:cNvSpPr>
          <p:nvPr>
            <p:ph type="sldNum" sz="quarter" idx="12"/>
          </p:nvPr>
        </p:nvSpPr>
        <p:spPr>
          <a:xfrm>
            <a:off x="6457950" y="4767263"/>
            <a:ext cx="2057400" cy="274637"/>
          </a:xfrm>
          <a:prstGeom prst="rect">
            <a:avLst/>
          </a:prstGeom>
        </p:spPr>
        <p:txBody>
          <a:bodyPr/>
          <a:lstStyle/>
          <a:p>
            <a:fld id="{DABCE896-5864-764B-A771-BAD66EAAFBA5}" type="slidenum">
              <a:rPr lang="en-US" smtClean="0"/>
              <a:t>‹#›</a:t>
            </a:fld>
            <a:endParaRPr lang="en-US"/>
          </a:p>
        </p:txBody>
      </p:sp>
    </p:spTree>
    <p:extLst>
      <p:ext uri="{BB962C8B-B14F-4D97-AF65-F5344CB8AC3E}">
        <p14:creationId xmlns:p14="http://schemas.microsoft.com/office/powerpoint/2010/main" val="1137100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4CC80-BCC4-20F9-7911-D2EA4FFE7068}"/>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7005EB3-7098-DB3A-56F4-12B0C4030ACD}"/>
              </a:ext>
            </a:extLst>
          </p:cNvPr>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E3177-A9A6-EB8C-B46C-DA32A8FA7596}"/>
              </a:ext>
            </a:extLst>
          </p:cNvPr>
          <p:cNvSpPr>
            <a:spLocks noGrp="1"/>
          </p:cNvSpPr>
          <p:nvPr>
            <p:ph type="dt" sz="half" idx="10"/>
          </p:nvPr>
        </p:nvSpPr>
        <p:spPr>
          <a:xfrm>
            <a:off x="628650" y="4767263"/>
            <a:ext cx="2057400" cy="274637"/>
          </a:xfrm>
          <a:prstGeom prst="rect">
            <a:avLst/>
          </a:prstGeom>
        </p:spPr>
        <p:txBody>
          <a:bodyPr/>
          <a:lstStyle/>
          <a:p>
            <a:fld id="{2A0F15AC-5937-5C47-BBF4-3F18782289B1}" type="datetimeFigureOut">
              <a:rPr lang="en-US" smtClean="0"/>
              <a:t>5/24/2023</a:t>
            </a:fld>
            <a:endParaRPr lang="en-US"/>
          </a:p>
        </p:txBody>
      </p:sp>
      <p:sp>
        <p:nvSpPr>
          <p:cNvPr id="5" name="Footer Placeholder 4">
            <a:extLst>
              <a:ext uri="{FF2B5EF4-FFF2-40B4-BE49-F238E27FC236}">
                <a16:creationId xmlns:a16="http://schemas.microsoft.com/office/drawing/2014/main" id="{B84DBB32-6BEB-4EFE-33FE-23837BBFE538}"/>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9A2E72-277C-419D-14F8-8FD482B61520}"/>
              </a:ext>
            </a:extLst>
          </p:cNvPr>
          <p:cNvSpPr>
            <a:spLocks noGrp="1"/>
          </p:cNvSpPr>
          <p:nvPr>
            <p:ph type="sldNum" sz="quarter" idx="12"/>
          </p:nvPr>
        </p:nvSpPr>
        <p:spPr>
          <a:xfrm>
            <a:off x="6457950" y="4767263"/>
            <a:ext cx="2057400" cy="274637"/>
          </a:xfrm>
          <a:prstGeom prst="rect">
            <a:avLst/>
          </a:prstGeom>
        </p:spPr>
        <p:txBody>
          <a:bodyPr/>
          <a:lstStyle/>
          <a:p>
            <a:fld id="{DABCE896-5864-764B-A771-BAD66EAAFBA5}" type="slidenum">
              <a:rPr lang="en-US" smtClean="0"/>
              <a:t>‹#›</a:t>
            </a:fld>
            <a:endParaRPr lang="en-US"/>
          </a:p>
        </p:txBody>
      </p:sp>
    </p:spTree>
    <p:extLst>
      <p:ext uri="{BB962C8B-B14F-4D97-AF65-F5344CB8AC3E}">
        <p14:creationId xmlns:p14="http://schemas.microsoft.com/office/powerpoint/2010/main" val="2176806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s- 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01684-4DD1-024F-907B-FE23688CFC9A}"/>
              </a:ext>
            </a:extLst>
          </p:cNvPr>
          <p:cNvSpPr>
            <a:spLocks noGrp="1"/>
          </p:cNvSpPr>
          <p:nvPr>
            <p:ph type="title"/>
          </p:nvPr>
        </p:nvSpPr>
        <p:spPr>
          <a:xfrm>
            <a:off x="381000" y="209550"/>
            <a:ext cx="8515350" cy="269494"/>
          </a:xfrm>
          <a:prstGeom prst="rect">
            <a:avLst/>
          </a:prstGeom>
        </p:spPr>
        <p:txBody>
          <a:bodyPr/>
          <a:lstStyle/>
          <a:p>
            <a:endParaRPr lang="en-US" dirty="0"/>
          </a:p>
        </p:txBody>
      </p:sp>
    </p:spTree>
    <p:extLst>
      <p:ext uri="{BB962C8B-B14F-4D97-AF65-F5344CB8AC3E}">
        <p14:creationId xmlns:p14="http://schemas.microsoft.com/office/powerpoint/2010/main" val="3121820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9CE42-D69A-C575-4E3C-16B561D3AABE}"/>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808098-5229-8C94-7A52-095965D30EF3}"/>
              </a:ext>
            </a:extLst>
          </p:cNvPr>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E34BE3-70DA-0923-2F6E-8A762B5271FA}"/>
              </a:ext>
            </a:extLst>
          </p:cNvPr>
          <p:cNvSpPr>
            <a:spLocks noGrp="1"/>
          </p:cNvSpPr>
          <p:nvPr>
            <p:ph type="dt" sz="half" idx="10"/>
          </p:nvPr>
        </p:nvSpPr>
        <p:spPr>
          <a:xfrm>
            <a:off x="628650" y="4767263"/>
            <a:ext cx="2057400" cy="274637"/>
          </a:xfrm>
          <a:prstGeom prst="rect">
            <a:avLst/>
          </a:prstGeom>
        </p:spPr>
        <p:txBody>
          <a:bodyPr/>
          <a:lstStyle/>
          <a:p>
            <a:fld id="{2A0F15AC-5937-5C47-BBF4-3F18782289B1}" type="datetimeFigureOut">
              <a:rPr lang="en-US" smtClean="0"/>
              <a:t>5/24/2023</a:t>
            </a:fld>
            <a:endParaRPr lang="en-US"/>
          </a:p>
        </p:txBody>
      </p:sp>
      <p:sp>
        <p:nvSpPr>
          <p:cNvPr id="5" name="Footer Placeholder 4">
            <a:extLst>
              <a:ext uri="{FF2B5EF4-FFF2-40B4-BE49-F238E27FC236}">
                <a16:creationId xmlns:a16="http://schemas.microsoft.com/office/drawing/2014/main" id="{9901B83A-1732-221E-21D8-1BF586610200}"/>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A95050-1AD5-83A2-93FE-3B338D79031E}"/>
              </a:ext>
            </a:extLst>
          </p:cNvPr>
          <p:cNvSpPr>
            <a:spLocks noGrp="1"/>
          </p:cNvSpPr>
          <p:nvPr>
            <p:ph type="sldNum" sz="quarter" idx="12"/>
          </p:nvPr>
        </p:nvSpPr>
        <p:spPr>
          <a:xfrm>
            <a:off x="6457950" y="4767263"/>
            <a:ext cx="2057400" cy="274637"/>
          </a:xfrm>
          <a:prstGeom prst="rect">
            <a:avLst/>
          </a:prstGeom>
        </p:spPr>
        <p:txBody>
          <a:bodyPr/>
          <a:lstStyle/>
          <a:p>
            <a:fld id="{DABCE896-5864-764B-A771-BAD66EAAFBA5}" type="slidenum">
              <a:rPr lang="en-US" smtClean="0"/>
              <a:t>‹#›</a:t>
            </a:fld>
            <a:endParaRPr lang="en-US"/>
          </a:p>
        </p:txBody>
      </p:sp>
    </p:spTree>
    <p:extLst>
      <p:ext uri="{BB962C8B-B14F-4D97-AF65-F5344CB8AC3E}">
        <p14:creationId xmlns:p14="http://schemas.microsoft.com/office/powerpoint/2010/main" val="385777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B51C3-EDAC-57F0-64E2-9630861C77DA}"/>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E6E02F4-C2D8-A159-F80B-505855BAD384}"/>
              </a:ext>
            </a:extLst>
          </p:cNvPr>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B00AC9-6597-4A7D-47DB-4463A1CFEFBD}"/>
              </a:ext>
            </a:extLst>
          </p:cNvPr>
          <p:cNvSpPr>
            <a:spLocks noGrp="1"/>
          </p:cNvSpPr>
          <p:nvPr>
            <p:ph sz="half" idx="2"/>
          </p:nvPr>
        </p:nvSpPr>
        <p:spPr>
          <a:xfrm>
            <a:off x="464820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34A5D2-A6E3-68A1-F915-55D45B2889D9}"/>
              </a:ext>
            </a:extLst>
          </p:cNvPr>
          <p:cNvSpPr>
            <a:spLocks noGrp="1"/>
          </p:cNvSpPr>
          <p:nvPr>
            <p:ph type="dt" sz="half" idx="10"/>
          </p:nvPr>
        </p:nvSpPr>
        <p:spPr>
          <a:xfrm>
            <a:off x="628650" y="4767263"/>
            <a:ext cx="2057400" cy="274637"/>
          </a:xfrm>
          <a:prstGeom prst="rect">
            <a:avLst/>
          </a:prstGeom>
        </p:spPr>
        <p:txBody>
          <a:bodyPr/>
          <a:lstStyle/>
          <a:p>
            <a:fld id="{2A0F15AC-5937-5C47-BBF4-3F18782289B1}" type="datetimeFigureOut">
              <a:rPr lang="en-US" smtClean="0"/>
              <a:t>5/24/2023</a:t>
            </a:fld>
            <a:endParaRPr lang="en-US"/>
          </a:p>
        </p:txBody>
      </p:sp>
      <p:sp>
        <p:nvSpPr>
          <p:cNvPr id="6" name="Footer Placeholder 5">
            <a:extLst>
              <a:ext uri="{FF2B5EF4-FFF2-40B4-BE49-F238E27FC236}">
                <a16:creationId xmlns:a16="http://schemas.microsoft.com/office/drawing/2014/main" id="{51BFC212-38F0-0BF9-434E-6D3CB09BD9D2}"/>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4093568-C2F3-A6BB-5E18-5D7823C86973}"/>
              </a:ext>
            </a:extLst>
          </p:cNvPr>
          <p:cNvSpPr>
            <a:spLocks noGrp="1"/>
          </p:cNvSpPr>
          <p:nvPr>
            <p:ph type="sldNum" sz="quarter" idx="12"/>
          </p:nvPr>
        </p:nvSpPr>
        <p:spPr>
          <a:xfrm>
            <a:off x="6457950" y="4767263"/>
            <a:ext cx="2057400" cy="274637"/>
          </a:xfrm>
          <a:prstGeom prst="rect">
            <a:avLst/>
          </a:prstGeom>
        </p:spPr>
        <p:txBody>
          <a:bodyPr/>
          <a:lstStyle/>
          <a:p>
            <a:fld id="{DABCE896-5864-764B-A771-BAD66EAAFBA5}" type="slidenum">
              <a:rPr lang="en-US" smtClean="0"/>
              <a:t>‹#›</a:t>
            </a:fld>
            <a:endParaRPr lang="en-US"/>
          </a:p>
        </p:txBody>
      </p:sp>
    </p:spTree>
    <p:extLst>
      <p:ext uri="{BB962C8B-B14F-4D97-AF65-F5344CB8AC3E}">
        <p14:creationId xmlns:p14="http://schemas.microsoft.com/office/powerpoint/2010/main" val="1840579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DE8FA-06D2-1AA5-528C-622336BF9C76}"/>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C63D639-BB4F-084E-FE7F-B1C30116ED5B}"/>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B1C9B2-070A-BDB5-4416-DD4BD2ADFD75}"/>
              </a:ext>
            </a:extLst>
          </p:cNvPr>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7F569C-290F-3585-59F7-4F73E4F48831}"/>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9E56D3-D07C-1E09-439F-D0962164F577}"/>
              </a:ext>
            </a:extLst>
          </p:cNvPr>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C8EE10-4F17-E158-C0A3-93BA5196688E}"/>
              </a:ext>
            </a:extLst>
          </p:cNvPr>
          <p:cNvSpPr>
            <a:spLocks noGrp="1"/>
          </p:cNvSpPr>
          <p:nvPr>
            <p:ph type="dt" sz="half" idx="10"/>
          </p:nvPr>
        </p:nvSpPr>
        <p:spPr>
          <a:xfrm>
            <a:off x="628650" y="4767263"/>
            <a:ext cx="2057400" cy="274637"/>
          </a:xfrm>
          <a:prstGeom prst="rect">
            <a:avLst/>
          </a:prstGeom>
        </p:spPr>
        <p:txBody>
          <a:bodyPr/>
          <a:lstStyle/>
          <a:p>
            <a:fld id="{2A0F15AC-5937-5C47-BBF4-3F18782289B1}" type="datetimeFigureOut">
              <a:rPr lang="en-US" smtClean="0"/>
              <a:t>5/24/2023</a:t>
            </a:fld>
            <a:endParaRPr lang="en-US"/>
          </a:p>
        </p:txBody>
      </p:sp>
      <p:sp>
        <p:nvSpPr>
          <p:cNvPr id="8" name="Footer Placeholder 7">
            <a:extLst>
              <a:ext uri="{FF2B5EF4-FFF2-40B4-BE49-F238E27FC236}">
                <a16:creationId xmlns:a16="http://schemas.microsoft.com/office/drawing/2014/main" id="{23EBEE58-BF8F-00FB-3486-AF6AF14AFEA9}"/>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66FD4CD-96F3-019C-5264-48AF63E28DB8}"/>
              </a:ext>
            </a:extLst>
          </p:cNvPr>
          <p:cNvSpPr>
            <a:spLocks noGrp="1"/>
          </p:cNvSpPr>
          <p:nvPr>
            <p:ph type="sldNum" sz="quarter" idx="12"/>
          </p:nvPr>
        </p:nvSpPr>
        <p:spPr>
          <a:xfrm>
            <a:off x="6457950" y="4767263"/>
            <a:ext cx="2057400" cy="274637"/>
          </a:xfrm>
          <a:prstGeom prst="rect">
            <a:avLst/>
          </a:prstGeom>
        </p:spPr>
        <p:txBody>
          <a:bodyPr/>
          <a:lstStyle/>
          <a:p>
            <a:fld id="{DABCE896-5864-764B-A771-BAD66EAAFBA5}" type="slidenum">
              <a:rPr lang="en-US" smtClean="0"/>
              <a:t>‹#›</a:t>
            </a:fld>
            <a:endParaRPr lang="en-US"/>
          </a:p>
        </p:txBody>
      </p:sp>
    </p:spTree>
    <p:extLst>
      <p:ext uri="{BB962C8B-B14F-4D97-AF65-F5344CB8AC3E}">
        <p14:creationId xmlns:p14="http://schemas.microsoft.com/office/powerpoint/2010/main" val="2562054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273-49F2-3939-7337-2B64B708DECB}"/>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B171067-AE87-CBAE-4C92-6D36490AC600}"/>
              </a:ext>
            </a:extLst>
          </p:cNvPr>
          <p:cNvSpPr>
            <a:spLocks noGrp="1"/>
          </p:cNvSpPr>
          <p:nvPr>
            <p:ph type="dt" sz="half" idx="10"/>
          </p:nvPr>
        </p:nvSpPr>
        <p:spPr>
          <a:xfrm>
            <a:off x="628650" y="4767263"/>
            <a:ext cx="2057400" cy="274637"/>
          </a:xfrm>
          <a:prstGeom prst="rect">
            <a:avLst/>
          </a:prstGeom>
        </p:spPr>
        <p:txBody>
          <a:bodyPr/>
          <a:lstStyle/>
          <a:p>
            <a:fld id="{2A0F15AC-5937-5C47-BBF4-3F18782289B1}" type="datetimeFigureOut">
              <a:rPr lang="en-US" smtClean="0"/>
              <a:t>5/24/2023</a:t>
            </a:fld>
            <a:endParaRPr lang="en-US"/>
          </a:p>
        </p:txBody>
      </p:sp>
      <p:sp>
        <p:nvSpPr>
          <p:cNvPr id="4" name="Footer Placeholder 3">
            <a:extLst>
              <a:ext uri="{FF2B5EF4-FFF2-40B4-BE49-F238E27FC236}">
                <a16:creationId xmlns:a16="http://schemas.microsoft.com/office/drawing/2014/main" id="{EF92F07C-040F-78FA-E3A5-0F20AC4CB61D}"/>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461AE37-BAE5-7B1F-2C59-55EB226496EA}"/>
              </a:ext>
            </a:extLst>
          </p:cNvPr>
          <p:cNvSpPr>
            <a:spLocks noGrp="1"/>
          </p:cNvSpPr>
          <p:nvPr>
            <p:ph type="sldNum" sz="quarter" idx="12"/>
          </p:nvPr>
        </p:nvSpPr>
        <p:spPr>
          <a:xfrm>
            <a:off x="6457950" y="4767263"/>
            <a:ext cx="2057400" cy="274637"/>
          </a:xfrm>
          <a:prstGeom prst="rect">
            <a:avLst/>
          </a:prstGeom>
        </p:spPr>
        <p:txBody>
          <a:bodyPr/>
          <a:lstStyle/>
          <a:p>
            <a:fld id="{DABCE896-5864-764B-A771-BAD66EAAFBA5}" type="slidenum">
              <a:rPr lang="en-US" smtClean="0"/>
              <a:t>‹#›</a:t>
            </a:fld>
            <a:endParaRPr lang="en-US"/>
          </a:p>
        </p:txBody>
      </p:sp>
    </p:spTree>
    <p:extLst>
      <p:ext uri="{BB962C8B-B14F-4D97-AF65-F5344CB8AC3E}">
        <p14:creationId xmlns:p14="http://schemas.microsoft.com/office/powerpoint/2010/main" val="1527567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3C8FFA-1B4E-C2F8-0A06-DD08B469838A}"/>
              </a:ext>
            </a:extLst>
          </p:cNvPr>
          <p:cNvSpPr>
            <a:spLocks noGrp="1"/>
          </p:cNvSpPr>
          <p:nvPr>
            <p:ph type="dt" sz="half" idx="10"/>
          </p:nvPr>
        </p:nvSpPr>
        <p:spPr>
          <a:xfrm>
            <a:off x="628650" y="4767263"/>
            <a:ext cx="2057400" cy="274637"/>
          </a:xfrm>
          <a:prstGeom prst="rect">
            <a:avLst/>
          </a:prstGeom>
        </p:spPr>
        <p:txBody>
          <a:bodyPr/>
          <a:lstStyle/>
          <a:p>
            <a:fld id="{2A0F15AC-5937-5C47-BBF4-3F18782289B1}" type="datetimeFigureOut">
              <a:rPr lang="en-US" smtClean="0"/>
              <a:t>5/24/2023</a:t>
            </a:fld>
            <a:endParaRPr lang="en-US"/>
          </a:p>
        </p:txBody>
      </p:sp>
      <p:sp>
        <p:nvSpPr>
          <p:cNvPr id="3" name="Footer Placeholder 2">
            <a:extLst>
              <a:ext uri="{FF2B5EF4-FFF2-40B4-BE49-F238E27FC236}">
                <a16:creationId xmlns:a16="http://schemas.microsoft.com/office/drawing/2014/main" id="{F1371C80-D131-9F66-B041-9758272A3EBA}"/>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7A62F29-C087-3CD4-CD57-655BB17BE978}"/>
              </a:ext>
            </a:extLst>
          </p:cNvPr>
          <p:cNvSpPr>
            <a:spLocks noGrp="1"/>
          </p:cNvSpPr>
          <p:nvPr>
            <p:ph type="sldNum" sz="quarter" idx="12"/>
          </p:nvPr>
        </p:nvSpPr>
        <p:spPr>
          <a:xfrm>
            <a:off x="6457950" y="4767263"/>
            <a:ext cx="2057400" cy="274637"/>
          </a:xfrm>
          <a:prstGeom prst="rect">
            <a:avLst/>
          </a:prstGeom>
        </p:spPr>
        <p:txBody>
          <a:bodyPr/>
          <a:lstStyle/>
          <a:p>
            <a:fld id="{DABCE896-5864-764B-A771-BAD66EAAFBA5}" type="slidenum">
              <a:rPr lang="en-US" smtClean="0"/>
              <a:t>‹#›</a:t>
            </a:fld>
            <a:endParaRPr lang="en-US"/>
          </a:p>
        </p:txBody>
      </p:sp>
    </p:spTree>
    <p:extLst>
      <p:ext uri="{BB962C8B-B14F-4D97-AF65-F5344CB8AC3E}">
        <p14:creationId xmlns:p14="http://schemas.microsoft.com/office/powerpoint/2010/main" val="98809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74FC1-A752-E603-8730-367AEAE52BEA}"/>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D6FBFB-CF4C-8373-55DD-46480B190602}"/>
              </a:ext>
            </a:extLst>
          </p:cNvPr>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1A6212-038C-43EB-6234-67A3838AF3C9}"/>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A7E228-9643-B7BA-79D1-5CBDCC94AE85}"/>
              </a:ext>
            </a:extLst>
          </p:cNvPr>
          <p:cNvSpPr>
            <a:spLocks noGrp="1"/>
          </p:cNvSpPr>
          <p:nvPr>
            <p:ph type="dt" sz="half" idx="10"/>
          </p:nvPr>
        </p:nvSpPr>
        <p:spPr>
          <a:xfrm>
            <a:off x="628650" y="4767263"/>
            <a:ext cx="2057400" cy="274637"/>
          </a:xfrm>
          <a:prstGeom prst="rect">
            <a:avLst/>
          </a:prstGeom>
        </p:spPr>
        <p:txBody>
          <a:bodyPr/>
          <a:lstStyle/>
          <a:p>
            <a:fld id="{2A0F15AC-5937-5C47-BBF4-3F18782289B1}" type="datetimeFigureOut">
              <a:rPr lang="en-US" smtClean="0"/>
              <a:t>5/24/2023</a:t>
            </a:fld>
            <a:endParaRPr lang="en-US"/>
          </a:p>
        </p:txBody>
      </p:sp>
      <p:sp>
        <p:nvSpPr>
          <p:cNvPr id="6" name="Footer Placeholder 5">
            <a:extLst>
              <a:ext uri="{FF2B5EF4-FFF2-40B4-BE49-F238E27FC236}">
                <a16:creationId xmlns:a16="http://schemas.microsoft.com/office/drawing/2014/main" id="{FBB4B543-9752-10C0-E4AE-49A4F08E2A4D}"/>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56C752-16D7-9090-2A64-5DA8895CD26C}"/>
              </a:ext>
            </a:extLst>
          </p:cNvPr>
          <p:cNvSpPr>
            <a:spLocks noGrp="1"/>
          </p:cNvSpPr>
          <p:nvPr>
            <p:ph type="sldNum" sz="quarter" idx="12"/>
          </p:nvPr>
        </p:nvSpPr>
        <p:spPr>
          <a:xfrm>
            <a:off x="6457950" y="4767263"/>
            <a:ext cx="2057400" cy="274637"/>
          </a:xfrm>
          <a:prstGeom prst="rect">
            <a:avLst/>
          </a:prstGeom>
        </p:spPr>
        <p:txBody>
          <a:bodyPr/>
          <a:lstStyle/>
          <a:p>
            <a:fld id="{DABCE896-5864-764B-A771-BAD66EAAFBA5}" type="slidenum">
              <a:rPr lang="en-US" smtClean="0"/>
              <a:t>‹#›</a:t>
            </a:fld>
            <a:endParaRPr lang="en-US"/>
          </a:p>
        </p:txBody>
      </p:sp>
    </p:spTree>
    <p:extLst>
      <p:ext uri="{BB962C8B-B14F-4D97-AF65-F5344CB8AC3E}">
        <p14:creationId xmlns:p14="http://schemas.microsoft.com/office/powerpoint/2010/main" val="4161410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96346-2D07-73D3-7235-C27309EB1B1F}"/>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517E85-5F1C-AB87-27D4-38B392DABDEA}"/>
              </a:ext>
            </a:extLst>
          </p:cNvPr>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54BACD-8CA7-301C-319D-EA9D2FCA2FCE}"/>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12614B-EE38-5CEC-5D2D-7263E07D5935}"/>
              </a:ext>
            </a:extLst>
          </p:cNvPr>
          <p:cNvSpPr>
            <a:spLocks noGrp="1"/>
          </p:cNvSpPr>
          <p:nvPr>
            <p:ph type="dt" sz="half" idx="10"/>
          </p:nvPr>
        </p:nvSpPr>
        <p:spPr>
          <a:xfrm>
            <a:off x="628650" y="4767263"/>
            <a:ext cx="2057400" cy="274637"/>
          </a:xfrm>
          <a:prstGeom prst="rect">
            <a:avLst/>
          </a:prstGeom>
        </p:spPr>
        <p:txBody>
          <a:bodyPr/>
          <a:lstStyle/>
          <a:p>
            <a:fld id="{2A0F15AC-5937-5C47-BBF4-3F18782289B1}" type="datetimeFigureOut">
              <a:rPr lang="en-US" smtClean="0"/>
              <a:t>5/24/2023</a:t>
            </a:fld>
            <a:endParaRPr lang="en-US"/>
          </a:p>
        </p:txBody>
      </p:sp>
      <p:sp>
        <p:nvSpPr>
          <p:cNvPr id="6" name="Footer Placeholder 5">
            <a:extLst>
              <a:ext uri="{FF2B5EF4-FFF2-40B4-BE49-F238E27FC236}">
                <a16:creationId xmlns:a16="http://schemas.microsoft.com/office/drawing/2014/main" id="{0E3DBF03-98A9-092A-A890-8CA6539203AC}"/>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72264EC-25C3-F009-F85C-DBFFA8FFC1FC}"/>
              </a:ext>
            </a:extLst>
          </p:cNvPr>
          <p:cNvSpPr>
            <a:spLocks noGrp="1"/>
          </p:cNvSpPr>
          <p:nvPr>
            <p:ph type="sldNum" sz="quarter" idx="12"/>
          </p:nvPr>
        </p:nvSpPr>
        <p:spPr>
          <a:xfrm>
            <a:off x="6457950" y="4767263"/>
            <a:ext cx="2057400" cy="274637"/>
          </a:xfrm>
          <a:prstGeom prst="rect">
            <a:avLst/>
          </a:prstGeom>
        </p:spPr>
        <p:txBody>
          <a:bodyPr/>
          <a:lstStyle/>
          <a:p>
            <a:fld id="{DABCE896-5864-764B-A771-BAD66EAAFBA5}" type="slidenum">
              <a:rPr lang="en-US" smtClean="0"/>
              <a:t>‹#›</a:t>
            </a:fld>
            <a:endParaRPr lang="en-US"/>
          </a:p>
        </p:txBody>
      </p:sp>
    </p:spTree>
    <p:extLst>
      <p:ext uri="{BB962C8B-B14F-4D97-AF65-F5344CB8AC3E}">
        <p14:creationId xmlns:p14="http://schemas.microsoft.com/office/powerpoint/2010/main" val="2949542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D1744-D05C-9DF6-06F1-C90E76E07C2D}"/>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7D9B0C-C189-FB3E-744B-667358DD8F0A}"/>
              </a:ext>
            </a:extLst>
          </p:cNvPr>
          <p:cNvSpPr>
            <a:spLocks noGrp="1"/>
          </p:cNvSpPr>
          <p:nvPr>
            <p:ph type="body" orient="vert" idx="1"/>
          </p:nvPr>
        </p:nvSpPr>
        <p:spPr>
          <a:xfrm>
            <a:off x="628650" y="1370013"/>
            <a:ext cx="7886700" cy="32623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CBC14-6D09-3751-0E4F-0D540C8F5ED8}"/>
              </a:ext>
            </a:extLst>
          </p:cNvPr>
          <p:cNvSpPr>
            <a:spLocks noGrp="1"/>
          </p:cNvSpPr>
          <p:nvPr>
            <p:ph type="dt" sz="half" idx="10"/>
          </p:nvPr>
        </p:nvSpPr>
        <p:spPr>
          <a:xfrm>
            <a:off x="628650" y="4767263"/>
            <a:ext cx="2057400" cy="274637"/>
          </a:xfrm>
          <a:prstGeom prst="rect">
            <a:avLst/>
          </a:prstGeom>
        </p:spPr>
        <p:txBody>
          <a:bodyPr/>
          <a:lstStyle/>
          <a:p>
            <a:fld id="{2A0F15AC-5937-5C47-BBF4-3F18782289B1}" type="datetimeFigureOut">
              <a:rPr lang="en-US" smtClean="0"/>
              <a:t>5/24/2023</a:t>
            </a:fld>
            <a:endParaRPr lang="en-US"/>
          </a:p>
        </p:txBody>
      </p:sp>
      <p:sp>
        <p:nvSpPr>
          <p:cNvPr id="5" name="Footer Placeholder 4">
            <a:extLst>
              <a:ext uri="{FF2B5EF4-FFF2-40B4-BE49-F238E27FC236}">
                <a16:creationId xmlns:a16="http://schemas.microsoft.com/office/drawing/2014/main" id="{2859510F-20E7-7FF7-1262-EA582469E579}"/>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137A3FE-F19C-8673-62C7-D1714A938142}"/>
              </a:ext>
            </a:extLst>
          </p:cNvPr>
          <p:cNvSpPr>
            <a:spLocks noGrp="1"/>
          </p:cNvSpPr>
          <p:nvPr>
            <p:ph type="sldNum" sz="quarter" idx="12"/>
          </p:nvPr>
        </p:nvSpPr>
        <p:spPr>
          <a:xfrm>
            <a:off x="6457950" y="4767263"/>
            <a:ext cx="2057400" cy="274637"/>
          </a:xfrm>
          <a:prstGeom prst="rect">
            <a:avLst/>
          </a:prstGeom>
        </p:spPr>
        <p:txBody>
          <a:bodyPr/>
          <a:lstStyle/>
          <a:p>
            <a:fld id="{DABCE896-5864-764B-A771-BAD66EAAFBA5}" type="slidenum">
              <a:rPr lang="en-US" smtClean="0"/>
              <a:t>‹#›</a:t>
            </a:fld>
            <a:endParaRPr lang="en-US"/>
          </a:p>
        </p:txBody>
      </p:sp>
    </p:spTree>
    <p:extLst>
      <p:ext uri="{BB962C8B-B14F-4D97-AF65-F5344CB8AC3E}">
        <p14:creationId xmlns:p14="http://schemas.microsoft.com/office/powerpoint/2010/main" val="3456010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6FF1FF-0DDE-06B4-EFFB-0B0D3F7E8601}"/>
              </a:ext>
            </a:extLst>
          </p:cNvPr>
          <p:cNvSpPr>
            <a:spLocks noGrp="1"/>
          </p:cNvSpPr>
          <p:nvPr>
            <p:ph type="ctrTitle"/>
          </p:nvPr>
        </p:nvSpPr>
        <p:spPr>
          <a:xfrm>
            <a:off x="1143000" y="1504950"/>
            <a:ext cx="6858000" cy="1790700"/>
          </a:xfrm>
        </p:spPr>
        <p:txBody>
          <a:bodyPr/>
          <a:lstStyle>
            <a:lvl1pPr algn="ctr">
              <a:defRPr/>
            </a:lvl1pPr>
          </a:lstStyle>
          <a:p>
            <a:r>
              <a:rPr lang="en-US" sz="4400" dirty="0">
                <a:latin typeface="Myriad Pro Cond" panose="020B0503030403020204" pitchFamily="34" charset="0"/>
              </a:rPr>
              <a:t>Transportation Systems Management and Operations (TSMO): </a:t>
            </a:r>
            <a:br>
              <a:rPr lang="en-US" sz="4400" dirty="0">
                <a:latin typeface="Myriad Pro Cond" panose="020B0503030403020204" pitchFamily="34" charset="0"/>
              </a:rPr>
            </a:br>
            <a:r>
              <a:rPr lang="en-US" sz="4400" dirty="0">
                <a:latin typeface="Myriad Pro Cond" panose="020B0503030403020204" pitchFamily="34" charset="0"/>
              </a:rPr>
              <a:t>Getting More from Our Existing System</a:t>
            </a:r>
            <a:endParaRPr lang="en-US" sz="4400" dirty="0"/>
          </a:p>
        </p:txBody>
      </p:sp>
    </p:spTree>
    <p:extLst>
      <p:ext uri="{BB962C8B-B14F-4D97-AF65-F5344CB8AC3E}">
        <p14:creationId xmlns:p14="http://schemas.microsoft.com/office/powerpoint/2010/main" val="1643746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BA75D-34F4-BC13-A12A-66DF8DD91B9C}"/>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9A82CD-7747-4AD1-4E55-68D9085D0040}"/>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52345C-61AB-96D2-1F3E-3B0AF412DD99}"/>
              </a:ext>
            </a:extLst>
          </p:cNvPr>
          <p:cNvSpPr>
            <a:spLocks noGrp="1"/>
          </p:cNvSpPr>
          <p:nvPr>
            <p:ph type="dt" sz="half" idx="10"/>
          </p:nvPr>
        </p:nvSpPr>
        <p:spPr>
          <a:xfrm>
            <a:off x="628650" y="4767263"/>
            <a:ext cx="2057400" cy="274637"/>
          </a:xfrm>
          <a:prstGeom prst="rect">
            <a:avLst/>
          </a:prstGeom>
        </p:spPr>
        <p:txBody>
          <a:bodyPr/>
          <a:lstStyle/>
          <a:p>
            <a:fld id="{2608FA3A-0D0C-8449-8548-3F13CB7DEB36}" type="datetimeFigureOut">
              <a:rPr lang="en-US" smtClean="0"/>
              <a:t>5/24/2023</a:t>
            </a:fld>
            <a:endParaRPr lang="en-US"/>
          </a:p>
        </p:txBody>
      </p:sp>
      <p:sp>
        <p:nvSpPr>
          <p:cNvPr id="5" name="Footer Placeholder 4">
            <a:extLst>
              <a:ext uri="{FF2B5EF4-FFF2-40B4-BE49-F238E27FC236}">
                <a16:creationId xmlns:a16="http://schemas.microsoft.com/office/drawing/2014/main" id="{FF797A30-EA1F-B1A9-73C1-57973580F4DC}"/>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FB679DB-8B5D-828E-5027-71F264C92102}"/>
              </a:ext>
            </a:extLst>
          </p:cNvPr>
          <p:cNvSpPr>
            <a:spLocks noGrp="1"/>
          </p:cNvSpPr>
          <p:nvPr>
            <p:ph type="sldNum" sz="quarter" idx="12"/>
          </p:nvPr>
        </p:nvSpPr>
        <p:spPr>
          <a:xfrm>
            <a:off x="6457950" y="4767263"/>
            <a:ext cx="2057400" cy="274637"/>
          </a:xfrm>
          <a:prstGeom prst="rect">
            <a:avLst/>
          </a:prstGeom>
        </p:spPr>
        <p:txBody>
          <a:bodyPr/>
          <a:lstStyle/>
          <a:p>
            <a:fld id="{C480E606-7F3A-0C47-B602-617F5CB0508F}" type="slidenum">
              <a:rPr lang="en-US" smtClean="0"/>
              <a:t>‹#›</a:t>
            </a:fld>
            <a:endParaRPr lang="en-US"/>
          </a:p>
        </p:txBody>
      </p:sp>
    </p:spTree>
    <p:extLst>
      <p:ext uri="{BB962C8B-B14F-4D97-AF65-F5344CB8AC3E}">
        <p14:creationId xmlns:p14="http://schemas.microsoft.com/office/powerpoint/2010/main" val="1478214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 heads with bulleted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C0F8CF-6F57-C946-A59F-4A05430CF607}"/>
              </a:ext>
            </a:extLst>
          </p:cNvPr>
          <p:cNvSpPr>
            <a:spLocks noGrp="1"/>
          </p:cNvSpPr>
          <p:nvPr>
            <p:ph type="body" idx="1"/>
          </p:nvPr>
        </p:nvSpPr>
        <p:spPr>
          <a:xfrm>
            <a:off x="629842" y="904875"/>
            <a:ext cx="3868340" cy="617934"/>
          </a:xfrm>
          <a:prstGeom prst="rect">
            <a:avLst/>
          </a:prstGeom>
        </p:spPr>
        <p:txBody>
          <a:bodyPr anchor="b">
            <a:normAutofit/>
          </a:bodyPr>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01D0B42-3A8B-084D-8878-34F6BFD10E95}"/>
              </a:ext>
            </a:extLst>
          </p:cNvPr>
          <p:cNvSpPr>
            <a:spLocks noGrp="1"/>
          </p:cNvSpPr>
          <p:nvPr>
            <p:ph sz="half" idx="2"/>
          </p:nvPr>
        </p:nvSpPr>
        <p:spPr>
          <a:xfrm>
            <a:off x="629842" y="1522809"/>
            <a:ext cx="3868340" cy="2763441"/>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8B47204C-DADA-1A4E-A482-9E6F9228FD35}"/>
              </a:ext>
            </a:extLst>
          </p:cNvPr>
          <p:cNvSpPr>
            <a:spLocks noGrp="1"/>
          </p:cNvSpPr>
          <p:nvPr>
            <p:ph type="body" sz="quarter" idx="3"/>
          </p:nvPr>
        </p:nvSpPr>
        <p:spPr>
          <a:xfrm>
            <a:off x="4629150" y="904875"/>
            <a:ext cx="3887391" cy="617934"/>
          </a:xfrm>
          <a:prstGeom prst="rect">
            <a:avLst/>
          </a:prstGeom>
        </p:spPr>
        <p:txBody>
          <a:bodyPr anchor="b">
            <a:normAutofit/>
          </a:bodyPr>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F02724-B6BB-D147-AF48-B0A7D2919919}"/>
              </a:ext>
            </a:extLst>
          </p:cNvPr>
          <p:cNvSpPr>
            <a:spLocks noGrp="1"/>
          </p:cNvSpPr>
          <p:nvPr>
            <p:ph sz="quarter" idx="4"/>
          </p:nvPr>
        </p:nvSpPr>
        <p:spPr>
          <a:xfrm>
            <a:off x="4629150" y="1522809"/>
            <a:ext cx="3887391" cy="2763441"/>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14CEDAD0-91D5-C142-9F1E-4A2168DB080B}"/>
              </a:ext>
            </a:extLst>
          </p:cNvPr>
          <p:cNvSpPr>
            <a:spLocks noGrp="1"/>
          </p:cNvSpPr>
          <p:nvPr>
            <p:ph type="sldNum" sz="quarter" idx="12"/>
          </p:nvPr>
        </p:nvSpPr>
        <p:spPr/>
        <p:txBody>
          <a:bodyPr/>
          <a:lstStyle/>
          <a:p>
            <a:fld id="{286453F3-C87C-0F41-A2D0-916125A90D4E}" type="slidenum">
              <a:rPr lang="en-US" smtClean="0"/>
              <a:t>‹#›</a:t>
            </a:fld>
            <a:endParaRPr lang="en-US"/>
          </a:p>
        </p:txBody>
      </p:sp>
      <p:sp>
        <p:nvSpPr>
          <p:cNvPr id="10" name="Title 1">
            <a:extLst>
              <a:ext uri="{FF2B5EF4-FFF2-40B4-BE49-F238E27FC236}">
                <a16:creationId xmlns:a16="http://schemas.microsoft.com/office/drawing/2014/main" id="{B5320244-D487-1E4E-AF8A-F13A06985145}"/>
              </a:ext>
            </a:extLst>
          </p:cNvPr>
          <p:cNvSpPr>
            <a:spLocks noGrp="1"/>
          </p:cNvSpPr>
          <p:nvPr>
            <p:ph type="title"/>
          </p:nvPr>
        </p:nvSpPr>
        <p:spPr>
          <a:xfrm>
            <a:off x="304800" y="209550"/>
            <a:ext cx="8515350" cy="269494"/>
          </a:xfrm>
          <a:prstGeom prst="rect">
            <a:avLst/>
          </a:prstGeom>
        </p:spPr>
        <p:txBody>
          <a:bodyPr/>
          <a:lstStyle/>
          <a:p>
            <a:endParaRPr lang="en-US" dirty="0"/>
          </a:p>
        </p:txBody>
      </p:sp>
    </p:spTree>
    <p:extLst>
      <p:ext uri="{BB962C8B-B14F-4D97-AF65-F5344CB8AC3E}">
        <p14:creationId xmlns:p14="http://schemas.microsoft.com/office/powerpoint/2010/main" val="3620239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FE7A3-0C98-2EC9-A672-7ECF607D50D9}"/>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64DE49-362D-EF10-6990-9C3EAF4C66CA}"/>
              </a:ext>
            </a:extLst>
          </p:cNvPr>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25EE0-F251-2995-929C-2202EABF3EEB}"/>
              </a:ext>
            </a:extLst>
          </p:cNvPr>
          <p:cNvSpPr>
            <a:spLocks noGrp="1"/>
          </p:cNvSpPr>
          <p:nvPr>
            <p:ph type="dt" sz="half" idx="10"/>
          </p:nvPr>
        </p:nvSpPr>
        <p:spPr>
          <a:xfrm>
            <a:off x="628650" y="4767263"/>
            <a:ext cx="2057400" cy="274637"/>
          </a:xfrm>
          <a:prstGeom prst="rect">
            <a:avLst/>
          </a:prstGeom>
        </p:spPr>
        <p:txBody>
          <a:bodyPr/>
          <a:lstStyle/>
          <a:p>
            <a:fld id="{2608FA3A-0D0C-8449-8548-3F13CB7DEB36}" type="datetimeFigureOut">
              <a:rPr lang="en-US" smtClean="0"/>
              <a:t>5/24/2023</a:t>
            </a:fld>
            <a:endParaRPr lang="en-US"/>
          </a:p>
        </p:txBody>
      </p:sp>
      <p:sp>
        <p:nvSpPr>
          <p:cNvPr id="5" name="Footer Placeholder 4">
            <a:extLst>
              <a:ext uri="{FF2B5EF4-FFF2-40B4-BE49-F238E27FC236}">
                <a16:creationId xmlns:a16="http://schemas.microsoft.com/office/drawing/2014/main" id="{6C15F41A-33BE-B2A9-BBFF-B463579A3267}"/>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153600-C058-9584-F2D7-90115CBDA9FA}"/>
              </a:ext>
            </a:extLst>
          </p:cNvPr>
          <p:cNvSpPr>
            <a:spLocks noGrp="1"/>
          </p:cNvSpPr>
          <p:nvPr>
            <p:ph type="sldNum" sz="quarter" idx="12"/>
          </p:nvPr>
        </p:nvSpPr>
        <p:spPr>
          <a:xfrm>
            <a:off x="6457950" y="4767263"/>
            <a:ext cx="2057400" cy="274637"/>
          </a:xfrm>
          <a:prstGeom prst="rect">
            <a:avLst/>
          </a:prstGeom>
        </p:spPr>
        <p:txBody>
          <a:bodyPr/>
          <a:lstStyle/>
          <a:p>
            <a:fld id="{C480E606-7F3A-0C47-B602-617F5CB0508F}" type="slidenum">
              <a:rPr lang="en-US" smtClean="0"/>
              <a:t>‹#›</a:t>
            </a:fld>
            <a:endParaRPr lang="en-US"/>
          </a:p>
        </p:txBody>
      </p:sp>
    </p:spTree>
    <p:extLst>
      <p:ext uri="{BB962C8B-B14F-4D97-AF65-F5344CB8AC3E}">
        <p14:creationId xmlns:p14="http://schemas.microsoft.com/office/powerpoint/2010/main" val="4158068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6FC-886C-AFDF-8153-BCD33EAFA429}"/>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AB661B-B0D8-1EAA-36C0-F10AAE240260}"/>
              </a:ext>
            </a:extLst>
          </p:cNvPr>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1C1273-2120-583A-F762-73001EBC0C47}"/>
              </a:ext>
            </a:extLst>
          </p:cNvPr>
          <p:cNvSpPr>
            <a:spLocks noGrp="1"/>
          </p:cNvSpPr>
          <p:nvPr>
            <p:ph type="dt" sz="half" idx="10"/>
          </p:nvPr>
        </p:nvSpPr>
        <p:spPr>
          <a:xfrm>
            <a:off x="628650" y="4767263"/>
            <a:ext cx="2057400" cy="274637"/>
          </a:xfrm>
          <a:prstGeom prst="rect">
            <a:avLst/>
          </a:prstGeom>
        </p:spPr>
        <p:txBody>
          <a:bodyPr/>
          <a:lstStyle/>
          <a:p>
            <a:fld id="{2608FA3A-0D0C-8449-8548-3F13CB7DEB36}" type="datetimeFigureOut">
              <a:rPr lang="en-US" smtClean="0"/>
              <a:t>5/24/2023</a:t>
            </a:fld>
            <a:endParaRPr lang="en-US"/>
          </a:p>
        </p:txBody>
      </p:sp>
      <p:sp>
        <p:nvSpPr>
          <p:cNvPr id="5" name="Footer Placeholder 4">
            <a:extLst>
              <a:ext uri="{FF2B5EF4-FFF2-40B4-BE49-F238E27FC236}">
                <a16:creationId xmlns:a16="http://schemas.microsoft.com/office/drawing/2014/main" id="{00939A63-EC8B-87DE-9F38-17EF1FEDA743}"/>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8ED952-E848-4EAF-3F55-5EC58E27CE95}"/>
              </a:ext>
            </a:extLst>
          </p:cNvPr>
          <p:cNvSpPr>
            <a:spLocks noGrp="1"/>
          </p:cNvSpPr>
          <p:nvPr>
            <p:ph type="sldNum" sz="quarter" idx="12"/>
          </p:nvPr>
        </p:nvSpPr>
        <p:spPr>
          <a:xfrm>
            <a:off x="6457950" y="4767263"/>
            <a:ext cx="2057400" cy="274637"/>
          </a:xfrm>
          <a:prstGeom prst="rect">
            <a:avLst/>
          </a:prstGeom>
        </p:spPr>
        <p:txBody>
          <a:bodyPr/>
          <a:lstStyle/>
          <a:p>
            <a:fld id="{C480E606-7F3A-0C47-B602-617F5CB0508F}" type="slidenum">
              <a:rPr lang="en-US" smtClean="0"/>
              <a:t>‹#›</a:t>
            </a:fld>
            <a:endParaRPr lang="en-US"/>
          </a:p>
        </p:txBody>
      </p:sp>
    </p:spTree>
    <p:extLst>
      <p:ext uri="{BB962C8B-B14F-4D97-AF65-F5344CB8AC3E}">
        <p14:creationId xmlns:p14="http://schemas.microsoft.com/office/powerpoint/2010/main" val="4234084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77E8B-61FF-A812-EDA7-AA315627676D}"/>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6E14E22-313C-9F37-508B-23FA705F87E5}"/>
              </a:ext>
            </a:extLst>
          </p:cNvPr>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D86828-AC80-97A8-7D9B-CCC126F8DBDF}"/>
              </a:ext>
            </a:extLst>
          </p:cNvPr>
          <p:cNvSpPr>
            <a:spLocks noGrp="1"/>
          </p:cNvSpPr>
          <p:nvPr>
            <p:ph sz="half" idx="2"/>
          </p:nvPr>
        </p:nvSpPr>
        <p:spPr>
          <a:xfrm>
            <a:off x="464820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B60715-5E9D-7E19-BE49-4D4275A42B9F}"/>
              </a:ext>
            </a:extLst>
          </p:cNvPr>
          <p:cNvSpPr>
            <a:spLocks noGrp="1"/>
          </p:cNvSpPr>
          <p:nvPr>
            <p:ph type="dt" sz="half" idx="10"/>
          </p:nvPr>
        </p:nvSpPr>
        <p:spPr>
          <a:xfrm>
            <a:off x="628650" y="4767263"/>
            <a:ext cx="2057400" cy="274637"/>
          </a:xfrm>
          <a:prstGeom prst="rect">
            <a:avLst/>
          </a:prstGeom>
        </p:spPr>
        <p:txBody>
          <a:bodyPr/>
          <a:lstStyle/>
          <a:p>
            <a:fld id="{2608FA3A-0D0C-8449-8548-3F13CB7DEB36}" type="datetimeFigureOut">
              <a:rPr lang="en-US" smtClean="0"/>
              <a:t>5/24/2023</a:t>
            </a:fld>
            <a:endParaRPr lang="en-US"/>
          </a:p>
        </p:txBody>
      </p:sp>
      <p:sp>
        <p:nvSpPr>
          <p:cNvPr id="6" name="Footer Placeholder 5">
            <a:extLst>
              <a:ext uri="{FF2B5EF4-FFF2-40B4-BE49-F238E27FC236}">
                <a16:creationId xmlns:a16="http://schemas.microsoft.com/office/drawing/2014/main" id="{FBEB6067-E6BC-FF6C-C3E1-8AE29C6AF83E}"/>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8B2E083-995C-93CC-A17E-16808E4A122B}"/>
              </a:ext>
            </a:extLst>
          </p:cNvPr>
          <p:cNvSpPr>
            <a:spLocks noGrp="1"/>
          </p:cNvSpPr>
          <p:nvPr>
            <p:ph type="sldNum" sz="quarter" idx="12"/>
          </p:nvPr>
        </p:nvSpPr>
        <p:spPr>
          <a:xfrm>
            <a:off x="6457950" y="4767263"/>
            <a:ext cx="2057400" cy="274637"/>
          </a:xfrm>
          <a:prstGeom prst="rect">
            <a:avLst/>
          </a:prstGeom>
        </p:spPr>
        <p:txBody>
          <a:bodyPr/>
          <a:lstStyle/>
          <a:p>
            <a:fld id="{C480E606-7F3A-0C47-B602-617F5CB0508F}" type="slidenum">
              <a:rPr lang="en-US" smtClean="0"/>
              <a:t>‹#›</a:t>
            </a:fld>
            <a:endParaRPr lang="en-US"/>
          </a:p>
        </p:txBody>
      </p:sp>
    </p:spTree>
    <p:extLst>
      <p:ext uri="{BB962C8B-B14F-4D97-AF65-F5344CB8AC3E}">
        <p14:creationId xmlns:p14="http://schemas.microsoft.com/office/powerpoint/2010/main" val="3619586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B097-0733-91AA-F5CB-76E070B3D76D}"/>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1EDD559-B9E9-DD0B-5742-848F90F062FD}"/>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1F2EF1-A1C0-F0BC-B711-9B1DDCE66DA8}"/>
              </a:ext>
            </a:extLst>
          </p:cNvPr>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686E4B-647D-5092-5BBE-D78BFB51DB5E}"/>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B214DB-E8BA-2408-9DBD-C4E31F18AE49}"/>
              </a:ext>
            </a:extLst>
          </p:cNvPr>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B31661-0E85-C98C-A41A-C9C461CFE68C}"/>
              </a:ext>
            </a:extLst>
          </p:cNvPr>
          <p:cNvSpPr>
            <a:spLocks noGrp="1"/>
          </p:cNvSpPr>
          <p:nvPr>
            <p:ph type="dt" sz="half" idx="10"/>
          </p:nvPr>
        </p:nvSpPr>
        <p:spPr>
          <a:xfrm>
            <a:off x="628650" y="4767263"/>
            <a:ext cx="2057400" cy="274637"/>
          </a:xfrm>
          <a:prstGeom prst="rect">
            <a:avLst/>
          </a:prstGeom>
        </p:spPr>
        <p:txBody>
          <a:bodyPr/>
          <a:lstStyle/>
          <a:p>
            <a:fld id="{2608FA3A-0D0C-8449-8548-3F13CB7DEB36}" type="datetimeFigureOut">
              <a:rPr lang="en-US" smtClean="0"/>
              <a:t>5/24/2023</a:t>
            </a:fld>
            <a:endParaRPr lang="en-US"/>
          </a:p>
        </p:txBody>
      </p:sp>
      <p:sp>
        <p:nvSpPr>
          <p:cNvPr id="8" name="Footer Placeholder 7">
            <a:extLst>
              <a:ext uri="{FF2B5EF4-FFF2-40B4-BE49-F238E27FC236}">
                <a16:creationId xmlns:a16="http://schemas.microsoft.com/office/drawing/2014/main" id="{811F7FF4-2CF8-416F-0A32-1D5EF9A4807B}"/>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A3F75BE-243A-CA7A-3A79-1289022D651E}"/>
              </a:ext>
            </a:extLst>
          </p:cNvPr>
          <p:cNvSpPr>
            <a:spLocks noGrp="1"/>
          </p:cNvSpPr>
          <p:nvPr>
            <p:ph type="sldNum" sz="quarter" idx="12"/>
          </p:nvPr>
        </p:nvSpPr>
        <p:spPr>
          <a:xfrm>
            <a:off x="6457950" y="4767263"/>
            <a:ext cx="2057400" cy="274637"/>
          </a:xfrm>
          <a:prstGeom prst="rect">
            <a:avLst/>
          </a:prstGeom>
        </p:spPr>
        <p:txBody>
          <a:bodyPr/>
          <a:lstStyle/>
          <a:p>
            <a:fld id="{C480E606-7F3A-0C47-B602-617F5CB0508F}" type="slidenum">
              <a:rPr lang="en-US" smtClean="0"/>
              <a:t>‹#›</a:t>
            </a:fld>
            <a:endParaRPr lang="en-US"/>
          </a:p>
        </p:txBody>
      </p:sp>
    </p:spTree>
    <p:extLst>
      <p:ext uri="{BB962C8B-B14F-4D97-AF65-F5344CB8AC3E}">
        <p14:creationId xmlns:p14="http://schemas.microsoft.com/office/powerpoint/2010/main" val="3647446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744E9-8C19-7FD6-463A-489694BCC9B0}"/>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519753A-D0AD-526E-E381-964D88578E1E}"/>
              </a:ext>
            </a:extLst>
          </p:cNvPr>
          <p:cNvSpPr>
            <a:spLocks noGrp="1"/>
          </p:cNvSpPr>
          <p:nvPr>
            <p:ph type="dt" sz="half" idx="10"/>
          </p:nvPr>
        </p:nvSpPr>
        <p:spPr>
          <a:xfrm>
            <a:off x="628650" y="4767263"/>
            <a:ext cx="2057400" cy="274637"/>
          </a:xfrm>
          <a:prstGeom prst="rect">
            <a:avLst/>
          </a:prstGeom>
        </p:spPr>
        <p:txBody>
          <a:bodyPr/>
          <a:lstStyle/>
          <a:p>
            <a:fld id="{2608FA3A-0D0C-8449-8548-3F13CB7DEB36}" type="datetimeFigureOut">
              <a:rPr lang="en-US" smtClean="0"/>
              <a:t>5/24/2023</a:t>
            </a:fld>
            <a:endParaRPr lang="en-US"/>
          </a:p>
        </p:txBody>
      </p:sp>
      <p:sp>
        <p:nvSpPr>
          <p:cNvPr id="4" name="Footer Placeholder 3">
            <a:extLst>
              <a:ext uri="{FF2B5EF4-FFF2-40B4-BE49-F238E27FC236}">
                <a16:creationId xmlns:a16="http://schemas.microsoft.com/office/drawing/2014/main" id="{F8248BB6-3643-977D-00F6-DA0AA41D474D}"/>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AADF825-3752-D63D-8BD4-86400D4C593F}"/>
              </a:ext>
            </a:extLst>
          </p:cNvPr>
          <p:cNvSpPr>
            <a:spLocks noGrp="1"/>
          </p:cNvSpPr>
          <p:nvPr>
            <p:ph type="sldNum" sz="quarter" idx="12"/>
          </p:nvPr>
        </p:nvSpPr>
        <p:spPr>
          <a:xfrm>
            <a:off x="6457950" y="4767263"/>
            <a:ext cx="2057400" cy="274637"/>
          </a:xfrm>
          <a:prstGeom prst="rect">
            <a:avLst/>
          </a:prstGeom>
        </p:spPr>
        <p:txBody>
          <a:bodyPr/>
          <a:lstStyle/>
          <a:p>
            <a:fld id="{C480E606-7F3A-0C47-B602-617F5CB0508F}" type="slidenum">
              <a:rPr lang="en-US" smtClean="0"/>
              <a:t>‹#›</a:t>
            </a:fld>
            <a:endParaRPr lang="en-US"/>
          </a:p>
        </p:txBody>
      </p:sp>
    </p:spTree>
    <p:extLst>
      <p:ext uri="{BB962C8B-B14F-4D97-AF65-F5344CB8AC3E}">
        <p14:creationId xmlns:p14="http://schemas.microsoft.com/office/powerpoint/2010/main" val="20585880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CEC0D0-9AB9-D621-FCC5-421A9C971631}"/>
              </a:ext>
            </a:extLst>
          </p:cNvPr>
          <p:cNvSpPr>
            <a:spLocks noGrp="1"/>
          </p:cNvSpPr>
          <p:nvPr>
            <p:ph type="dt" sz="half" idx="10"/>
          </p:nvPr>
        </p:nvSpPr>
        <p:spPr>
          <a:xfrm>
            <a:off x="628650" y="4767263"/>
            <a:ext cx="2057400" cy="274637"/>
          </a:xfrm>
          <a:prstGeom prst="rect">
            <a:avLst/>
          </a:prstGeom>
        </p:spPr>
        <p:txBody>
          <a:bodyPr/>
          <a:lstStyle/>
          <a:p>
            <a:fld id="{2608FA3A-0D0C-8449-8548-3F13CB7DEB36}" type="datetimeFigureOut">
              <a:rPr lang="en-US" smtClean="0"/>
              <a:t>5/24/2023</a:t>
            </a:fld>
            <a:endParaRPr lang="en-US"/>
          </a:p>
        </p:txBody>
      </p:sp>
      <p:sp>
        <p:nvSpPr>
          <p:cNvPr id="3" name="Footer Placeholder 2">
            <a:extLst>
              <a:ext uri="{FF2B5EF4-FFF2-40B4-BE49-F238E27FC236}">
                <a16:creationId xmlns:a16="http://schemas.microsoft.com/office/drawing/2014/main" id="{F7038F98-14C0-53D4-2DF8-8ED874C34D68}"/>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E4268FC-9257-39F1-0186-734510CBADEC}"/>
              </a:ext>
            </a:extLst>
          </p:cNvPr>
          <p:cNvSpPr>
            <a:spLocks noGrp="1"/>
          </p:cNvSpPr>
          <p:nvPr>
            <p:ph type="sldNum" sz="quarter" idx="12"/>
          </p:nvPr>
        </p:nvSpPr>
        <p:spPr>
          <a:xfrm>
            <a:off x="6457950" y="4767263"/>
            <a:ext cx="2057400" cy="274637"/>
          </a:xfrm>
          <a:prstGeom prst="rect">
            <a:avLst/>
          </a:prstGeom>
        </p:spPr>
        <p:txBody>
          <a:bodyPr/>
          <a:lstStyle/>
          <a:p>
            <a:fld id="{C480E606-7F3A-0C47-B602-617F5CB0508F}" type="slidenum">
              <a:rPr lang="en-US" smtClean="0"/>
              <a:t>‹#›</a:t>
            </a:fld>
            <a:endParaRPr lang="en-US"/>
          </a:p>
        </p:txBody>
      </p:sp>
    </p:spTree>
    <p:extLst>
      <p:ext uri="{BB962C8B-B14F-4D97-AF65-F5344CB8AC3E}">
        <p14:creationId xmlns:p14="http://schemas.microsoft.com/office/powerpoint/2010/main" val="2121772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8D54-74E0-AF82-681F-64FDA359E18D}"/>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573A18-3C4C-0F1E-7AC8-51D0BB934C12}"/>
              </a:ext>
            </a:extLst>
          </p:cNvPr>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ED1DB7-ED07-145F-DE18-3BFB7CB91DF5}"/>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EE51BD-FC4C-5B52-0CE1-9458C1C79B32}"/>
              </a:ext>
            </a:extLst>
          </p:cNvPr>
          <p:cNvSpPr>
            <a:spLocks noGrp="1"/>
          </p:cNvSpPr>
          <p:nvPr>
            <p:ph type="dt" sz="half" idx="10"/>
          </p:nvPr>
        </p:nvSpPr>
        <p:spPr>
          <a:xfrm>
            <a:off x="628650" y="4767263"/>
            <a:ext cx="2057400" cy="274637"/>
          </a:xfrm>
          <a:prstGeom prst="rect">
            <a:avLst/>
          </a:prstGeom>
        </p:spPr>
        <p:txBody>
          <a:bodyPr/>
          <a:lstStyle/>
          <a:p>
            <a:fld id="{2608FA3A-0D0C-8449-8548-3F13CB7DEB36}" type="datetimeFigureOut">
              <a:rPr lang="en-US" smtClean="0"/>
              <a:t>5/24/2023</a:t>
            </a:fld>
            <a:endParaRPr lang="en-US"/>
          </a:p>
        </p:txBody>
      </p:sp>
      <p:sp>
        <p:nvSpPr>
          <p:cNvPr id="6" name="Footer Placeholder 5">
            <a:extLst>
              <a:ext uri="{FF2B5EF4-FFF2-40B4-BE49-F238E27FC236}">
                <a16:creationId xmlns:a16="http://schemas.microsoft.com/office/drawing/2014/main" id="{35B34CDC-9C2E-1295-5759-3C11EC63CBE6}"/>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706588F-A1D2-6CBC-9D03-B8BA768E6BA3}"/>
              </a:ext>
            </a:extLst>
          </p:cNvPr>
          <p:cNvSpPr>
            <a:spLocks noGrp="1"/>
          </p:cNvSpPr>
          <p:nvPr>
            <p:ph type="sldNum" sz="quarter" idx="12"/>
          </p:nvPr>
        </p:nvSpPr>
        <p:spPr>
          <a:xfrm>
            <a:off x="6457950" y="4767263"/>
            <a:ext cx="2057400" cy="274637"/>
          </a:xfrm>
          <a:prstGeom prst="rect">
            <a:avLst/>
          </a:prstGeom>
        </p:spPr>
        <p:txBody>
          <a:bodyPr/>
          <a:lstStyle/>
          <a:p>
            <a:fld id="{C480E606-7F3A-0C47-B602-617F5CB0508F}" type="slidenum">
              <a:rPr lang="en-US" smtClean="0"/>
              <a:t>‹#›</a:t>
            </a:fld>
            <a:endParaRPr lang="en-US"/>
          </a:p>
        </p:txBody>
      </p:sp>
    </p:spTree>
    <p:extLst>
      <p:ext uri="{BB962C8B-B14F-4D97-AF65-F5344CB8AC3E}">
        <p14:creationId xmlns:p14="http://schemas.microsoft.com/office/powerpoint/2010/main" val="24600702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7737-AF11-7ACC-B132-08673F2CFBB1}"/>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47675C-85A2-CC8C-3A1A-7CDCC5E3C726}"/>
              </a:ext>
            </a:extLst>
          </p:cNvPr>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49A66-785B-79A7-D71B-05E27FD8C8E0}"/>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6FD63F-8CAB-BBAD-4250-51684611FF38}"/>
              </a:ext>
            </a:extLst>
          </p:cNvPr>
          <p:cNvSpPr>
            <a:spLocks noGrp="1"/>
          </p:cNvSpPr>
          <p:nvPr>
            <p:ph type="dt" sz="half" idx="10"/>
          </p:nvPr>
        </p:nvSpPr>
        <p:spPr>
          <a:xfrm>
            <a:off x="628650" y="4767263"/>
            <a:ext cx="2057400" cy="274637"/>
          </a:xfrm>
          <a:prstGeom prst="rect">
            <a:avLst/>
          </a:prstGeom>
        </p:spPr>
        <p:txBody>
          <a:bodyPr/>
          <a:lstStyle/>
          <a:p>
            <a:fld id="{2608FA3A-0D0C-8449-8548-3F13CB7DEB36}" type="datetimeFigureOut">
              <a:rPr lang="en-US" smtClean="0"/>
              <a:t>5/24/2023</a:t>
            </a:fld>
            <a:endParaRPr lang="en-US"/>
          </a:p>
        </p:txBody>
      </p:sp>
      <p:sp>
        <p:nvSpPr>
          <p:cNvPr id="6" name="Footer Placeholder 5">
            <a:extLst>
              <a:ext uri="{FF2B5EF4-FFF2-40B4-BE49-F238E27FC236}">
                <a16:creationId xmlns:a16="http://schemas.microsoft.com/office/drawing/2014/main" id="{0855BCD6-D8D5-CF25-7412-1BFD255C9D18}"/>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8034DD-22F9-194F-E9F7-D20630C2F0BB}"/>
              </a:ext>
            </a:extLst>
          </p:cNvPr>
          <p:cNvSpPr>
            <a:spLocks noGrp="1"/>
          </p:cNvSpPr>
          <p:nvPr>
            <p:ph type="sldNum" sz="quarter" idx="12"/>
          </p:nvPr>
        </p:nvSpPr>
        <p:spPr>
          <a:xfrm>
            <a:off x="6457950" y="4767263"/>
            <a:ext cx="2057400" cy="274637"/>
          </a:xfrm>
          <a:prstGeom prst="rect">
            <a:avLst/>
          </a:prstGeom>
        </p:spPr>
        <p:txBody>
          <a:bodyPr/>
          <a:lstStyle/>
          <a:p>
            <a:fld id="{C480E606-7F3A-0C47-B602-617F5CB0508F}" type="slidenum">
              <a:rPr lang="en-US" smtClean="0"/>
              <a:t>‹#›</a:t>
            </a:fld>
            <a:endParaRPr lang="en-US"/>
          </a:p>
        </p:txBody>
      </p:sp>
    </p:spTree>
    <p:extLst>
      <p:ext uri="{BB962C8B-B14F-4D97-AF65-F5344CB8AC3E}">
        <p14:creationId xmlns:p14="http://schemas.microsoft.com/office/powerpoint/2010/main" val="3040767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57C48-8FEA-3220-7A9D-87A10467CEAD}"/>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144699-4141-47AC-B317-260C4E36CC02}"/>
              </a:ext>
            </a:extLst>
          </p:cNvPr>
          <p:cNvSpPr>
            <a:spLocks noGrp="1"/>
          </p:cNvSpPr>
          <p:nvPr>
            <p:ph type="body" orient="vert" idx="1"/>
          </p:nvPr>
        </p:nvSpPr>
        <p:spPr>
          <a:xfrm>
            <a:off x="628650" y="1370013"/>
            <a:ext cx="7886700" cy="32623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C7BF7-D89C-D801-24C0-D99BAF43C6B5}"/>
              </a:ext>
            </a:extLst>
          </p:cNvPr>
          <p:cNvSpPr>
            <a:spLocks noGrp="1"/>
          </p:cNvSpPr>
          <p:nvPr>
            <p:ph type="dt" sz="half" idx="10"/>
          </p:nvPr>
        </p:nvSpPr>
        <p:spPr>
          <a:xfrm>
            <a:off x="628650" y="4767263"/>
            <a:ext cx="2057400" cy="274637"/>
          </a:xfrm>
          <a:prstGeom prst="rect">
            <a:avLst/>
          </a:prstGeom>
        </p:spPr>
        <p:txBody>
          <a:bodyPr/>
          <a:lstStyle/>
          <a:p>
            <a:fld id="{2608FA3A-0D0C-8449-8548-3F13CB7DEB36}" type="datetimeFigureOut">
              <a:rPr lang="en-US" smtClean="0"/>
              <a:t>5/24/2023</a:t>
            </a:fld>
            <a:endParaRPr lang="en-US"/>
          </a:p>
        </p:txBody>
      </p:sp>
      <p:sp>
        <p:nvSpPr>
          <p:cNvPr id="5" name="Footer Placeholder 4">
            <a:extLst>
              <a:ext uri="{FF2B5EF4-FFF2-40B4-BE49-F238E27FC236}">
                <a16:creationId xmlns:a16="http://schemas.microsoft.com/office/drawing/2014/main" id="{B0160998-70DE-4825-85CA-7CB7EE9D9E0E}"/>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7B0DE8-2131-1997-0F79-8E8E4CAFD0FB}"/>
              </a:ext>
            </a:extLst>
          </p:cNvPr>
          <p:cNvSpPr>
            <a:spLocks noGrp="1"/>
          </p:cNvSpPr>
          <p:nvPr>
            <p:ph type="sldNum" sz="quarter" idx="12"/>
          </p:nvPr>
        </p:nvSpPr>
        <p:spPr>
          <a:xfrm>
            <a:off x="6457950" y="4767263"/>
            <a:ext cx="2057400" cy="274637"/>
          </a:xfrm>
          <a:prstGeom prst="rect">
            <a:avLst/>
          </a:prstGeom>
        </p:spPr>
        <p:txBody>
          <a:bodyPr/>
          <a:lstStyle/>
          <a:p>
            <a:fld id="{C480E606-7F3A-0C47-B602-617F5CB0508F}" type="slidenum">
              <a:rPr lang="en-US" smtClean="0"/>
              <a:t>‹#›</a:t>
            </a:fld>
            <a:endParaRPr lang="en-US"/>
          </a:p>
        </p:txBody>
      </p:sp>
    </p:spTree>
    <p:extLst>
      <p:ext uri="{BB962C8B-B14F-4D97-AF65-F5344CB8AC3E}">
        <p14:creationId xmlns:p14="http://schemas.microsoft.com/office/powerpoint/2010/main" val="905538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DFBC66-7A36-9763-0895-FFB5B5290813}"/>
              </a:ext>
            </a:extLst>
          </p:cNvPr>
          <p:cNvSpPr>
            <a:spLocks noGrp="1"/>
          </p:cNvSpPr>
          <p:nvPr>
            <p:ph type="title" orient="vert"/>
          </p:nvPr>
        </p:nvSpPr>
        <p:spPr>
          <a:xfrm>
            <a:off x="6543675" y="274638"/>
            <a:ext cx="1971675" cy="43576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8C21E6-38C5-3019-260D-CD799B448AA7}"/>
              </a:ext>
            </a:extLst>
          </p:cNvPr>
          <p:cNvSpPr>
            <a:spLocks noGrp="1"/>
          </p:cNvSpPr>
          <p:nvPr>
            <p:ph type="body" orient="vert" idx="1"/>
          </p:nvPr>
        </p:nvSpPr>
        <p:spPr>
          <a:xfrm>
            <a:off x="628650" y="274638"/>
            <a:ext cx="5762625" cy="43576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7EF4A-C68C-53EF-D115-1922CCC4EFE3}"/>
              </a:ext>
            </a:extLst>
          </p:cNvPr>
          <p:cNvSpPr>
            <a:spLocks noGrp="1"/>
          </p:cNvSpPr>
          <p:nvPr>
            <p:ph type="dt" sz="half" idx="10"/>
          </p:nvPr>
        </p:nvSpPr>
        <p:spPr>
          <a:xfrm>
            <a:off x="628650" y="4767263"/>
            <a:ext cx="2057400" cy="274637"/>
          </a:xfrm>
          <a:prstGeom prst="rect">
            <a:avLst/>
          </a:prstGeom>
        </p:spPr>
        <p:txBody>
          <a:bodyPr/>
          <a:lstStyle/>
          <a:p>
            <a:fld id="{2608FA3A-0D0C-8449-8548-3F13CB7DEB36}" type="datetimeFigureOut">
              <a:rPr lang="en-US" smtClean="0"/>
              <a:t>5/24/2023</a:t>
            </a:fld>
            <a:endParaRPr lang="en-US"/>
          </a:p>
        </p:txBody>
      </p:sp>
      <p:sp>
        <p:nvSpPr>
          <p:cNvPr id="5" name="Footer Placeholder 4">
            <a:extLst>
              <a:ext uri="{FF2B5EF4-FFF2-40B4-BE49-F238E27FC236}">
                <a16:creationId xmlns:a16="http://schemas.microsoft.com/office/drawing/2014/main" id="{42F96901-6F6E-F1C2-0FF8-987EDEF0F57C}"/>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219B847-0D39-29B9-E781-98DB8754DEA6}"/>
              </a:ext>
            </a:extLst>
          </p:cNvPr>
          <p:cNvSpPr>
            <a:spLocks noGrp="1"/>
          </p:cNvSpPr>
          <p:nvPr>
            <p:ph type="sldNum" sz="quarter" idx="12"/>
          </p:nvPr>
        </p:nvSpPr>
        <p:spPr>
          <a:xfrm>
            <a:off x="6457950" y="4767263"/>
            <a:ext cx="2057400" cy="274637"/>
          </a:xfrm>
          <a:prstGeom prst="rect">
            <a:avLst/>
          </a:prstGeom>
        </p:spPr>
        <p:txBody>
          <a:bodyPr/>
          <a:lstStyle/>
          <a:p>
            <a:fld id="{C480E606-7F3A-0C47-B602-617F5CB0508F}" type="slidenum">
              <a:rPr lang="en-US" smtClean="0"/>
              <a:t>‹#›</a:t>
            </a:fld>
            <a:endParaRPr lang="en-US"/>
          </a:p>
        </p:txBody>
      </p:sp>
    </p:spTree>
    <p:extLst>
      <p:ext uri="{BB962C8B-B14F-4D97-AF65-F5344CB8AC3E}">
        <p14:creationId xmlns:p14="http://schemas.microsoft.com/office/powerpoint/2010/main" val="303373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image on righ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7EC6318-E48A-E64E-98A8-01080C1AE82C}"/>
              </a:ext>
            </a:extLst>
          </p:cNvPr>
          <p:cNvSpPr>
            <a:spLocks noGrp="1"/>
          </p:cNvSpPr>
          <p:nvPr>
            <p:ph type="body" sz="half" idx="2"/>
          </p:nvPr>
        </p:nvSpPr>
        <p:spPr>
          <a:xfrm>
            <a:off x="742950" y="685800"/>
            <a:ext cx="2949178" cy="3395404"/>
          </a:xfrm>
          <a:prstGeom prst="rect">
            <a:avLst/>
          </a:prstGeo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702F6E9B-0AD6-384E-BD46-01FA845F4D52}"/>
              </a:ext>
            </a:extLst>
          </p:cNvPr>
          <p:cNvSpPr>
            <a:spLocks noGrp="1"/>
          </p:cNvSpPr>
          <p:nvPr>
            <p:ph type="sldNum" sz="quarter" idx="12"/>
          </p:nvPr>
        </p:nvSpPr>
        <p:spPr/>
        <p:txBody>
          <a:bodyPr/>
          <a:lstStyle/>
          <a:p>
            <a:fld id="{286453F3-C87C-0F41-A2D0-916125A90D4E}" type="slidenum">
              <a:rPr lang="en-US" smtClean="0"/>
              <a:t>‹#›</a:t>
            </a:fld>
            <a:endParaRPr lang="en-US"/>
          </a:p>
        </p:txBody>
      </p:sp>
      <p:sp>
        <p:nvSpPr>
          <p:cNvPr id="6" name="Title 1">
            <a:extLst>
              <a:ext uri="{FF2B5EF4-FFF2-40B4-BE49-F238E27FC236}">
                <a16:creationId xmlns:a16="http://schemas.microsoft.com/office/drawing/2014/main" id="{193C2463-FA87-784A-8772-8B6B742EA394}"/>
              </a:ext>
            </a:extLst>
          </p:cNvPr>
          <p:cNvSpPr>
            <a:spLocks noGrp="1"/>
          </p:cNvSpPr>
          <p:nvPr>
            <p:ph type="title" hasCustomPrompt="1"/>
          </p:nvPr>
        </p:nvSpPr>
        <p:spPr>
          <a:xfrm>
            <a:off x="400050" y="130557"/>
            <a:ext cx="8115300" cy="269494"/>
          </a:xfrm>
          <a:prstGeom prst="rect">
            <a:avLst/>
          </a:prstGeo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735D7C4D-4410-A94E-99B9-F84B147DEAE4}"/>
              </a:ext>
            </a:extLst>
          </p:cNvPr>
          <p:cNvSpPr>
            <a:spLocks noGrp="1"/>
          </p:cNvSpPr>
          <p:nvPr>
            <p:ph idx="1"/>
          </p:nvPr>
        </p:nvSpPr>
        <p:spPr>
          <a:xfrm>
            <a:off x="3771900" y="683419"/>
            <a:ext cx="4743450" cy="3431382"/>
          </a:xfrm>
          <a:prstGeom prst="rect">
            <a:avLst/>
          </a:prstGeo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66211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bullet text on righ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2DC73AF-0A82-D24E-B3E1-3C0DAD49EDCA}"/>
              </a:ext>
            </a:extLst>
          </p:cNvPr>
          <p:cNvSpPr>
            <a:spLocks noGrp="1"/>
          </p:cNvSpPr>
          <p:nvPr>
            <p:ph type="body" sz="half" idx="2"/>
          </p:nvPr>
        </p:nvSpPr>
        <p:spPr>
          <a:xfrm>
            <a:off x="628650" y="742950"/>
            <a:ext cx="2949178" cy="2858691"/>
          </a:xfrm>
          <a:prstGeom prst="rect">
            <a:avLst/>
          </a:prstGeo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ED8F64F8-FA5A-A44B-B450-8011639C489E}"/>
              </a:ext>
            </a:extLst>
          </p:cNvPr>
          <p:cNvSpPr>
            <a:spLocks noGrp="1"/>
          </p:cNvSpPr>
          <p:nvPr>
            <p:ph type="sldNum" sz="quarter" idx="12"/>
          </p:nvPr>
        </p:nvSpPr>
        <p:spPr/>
        <p:txBody>
          <a:bodyPr/>
          <a:lstStyle/>
          <a:p>
            <a:fld id="{286453F3-C87C-0F41-A2D0-916125A90D4E}" type="slidenum">
              <a:rPr lang="en-US" smtClean="0"/>
              <a:t>‹#›</a:t>
            </a:fld>
            <a:endParaRPr lang="en-US"/>
          </a:p>
        </p:txBody>
      </p:sp>
      <p:sp>
        <p:nvSpPr>
          <p:cNvPr id="9" name="Content Placeholder 5">
            <a:extLst>
              <a:ext uri="{FF2B5EF4-FFF2-40B4-BE49-F238E27FC236}">
                <a16:creationId xmlns:a16="http://schemas.microsoft.com/office/drawing/2014/main" id="{2648B92A-254D-FE42-80A6-C0B3ACDC96AB}"/>
              </a:ext>
            </a:extLst>
          </p:cNvPr>
          <p:cNvSpPr>
            <a:spLocks noGrp="1"/>
          </p:cNvSpPr>
          <p:nvPr>
            <p:ph sz="quarter" idx="4"/>
          </p:nvPr>
        </p:nvSpPr>
        <p:spPr>
          <a:xfrm>
            <a:off x="4057650" y="742950"/>
            <a:ext cx="4400550" cy="2763441"/>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0DC2B009-97AD-4642-A964-33937E8CF31C}"/>
              </a:ext>
            </a:extLst>
          </p:cNvPr>
          <p:cNvSpPr>
            <a:spLocks noGrp="1"/>
          </p:cNvSpPr>
          <p:nvPr>
            <p:ph type="title" hasCustomPrompt="1"/>
          </p:nvPr>
        </p:nvSpPr>
        <p:spPr>
          <a:xfrm>
            <a:off x="400050" y="130557"/>
            <a:ext cx="8115300" cy="269494"/>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4460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0124-A076-754C-B089-0DB57EBDEA62}"/>
              </a:ext>
            </a:extLst>
          </p:cNvPr>
          <p:cNvSpPr>
            <a:spLocks noGrp="1"/>
          </p:cNvSpPr>
          <p:nvPr>
            <p:ph type="title" hasCustomPrompt="1"/>
          </p:nvPr>
        </p:nvSpPr>
        <p:spPr>
          <a:xfrm>
            <a:off x="381000" y="209550"/>
            <a:ext cx="8515350" cy="269494"/>
          </a:xfrm>
          <a:prstGeom prst="rect">
            <a:avLst/>
          </a:prstGeo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C6E495BC-C76E-D24B-9AF2-479DBA6C53AB}"/>
              </a:ext>
            </a:extLst>
          </p:cNvPr>
          <p:cNvSpPr>
            <a:spLocks noGrp="1"/>
          </p:cNvSpPr>
          <p:nvPr>
            <p:ph type="sldNum" sz="quarter" idx="10"/>
          </p:nvPr>
        </p:nvSpPr>
        <p:spPr/>
        <p:txBody>
          <a:bodyPr/>
          <a:lstStyle/>
          <a:p>
            <a:fld id="{286453F3-C87C-0F41-A2D0-916125A90D4E}" type="slidenum">
              <a:rPr lang="en-US" smtClean="0"/>
              <a:t>‹#›</a:t>
            </a:fld>
            <a:endParaRPr lang="en-US" dirty="0"/>
          </a:p>
        </p:txBody>
      </p:sp>
    </p:spTree>
    <p:extLst>
      <p:ext uri="{BB962C8B-B14F-4D97-AF65-F5344CB8AC3E}">
        <p14:creationId xmlns:p14="http://schemas.microsoft.com/office/powerpoint/2010/main" val="131677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48A9-AB4F-1D41-4C9D-CB0B7EA63585}"/>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0B3274-C894-3BCB-92D7-440E30E0313F}"/>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7AA74A-0E2D-B208-8E50-00EA531EAAB1}"/>
              </a:ext>
            </a:extLst>
          </p:cNvPr>
          <p:cNvSpPr>
            <a:spLocks noGrp="1"/>
          </p:cNvSpPr>
          <p:nvPr>
            <p:ph type="dt" sz="half" idx="10"/>
          </p:nvPr>
        </p:nvSpPr>
        <p:spPr/>
        <p:txBody>
          <a:bodyPr/>
          <a:lstStyle/>
          <a:p>
            <a:fld id="{83330F07-19FB-434C-B3CC-6F1337CA7CC7}" type="datetimeFigureOut">
              <a:rPr lang="en-US" smtClean="0"/>
              <a:t>5/24/2023</a:t>
            </a:fld>
            <a:endParaRPr lang="en-US"/>
          </a:p>
        </p:txBody>
      </p:sp>
      <p:sp>
        <p:nvSpPr>
          <p:cNvPr id="5" name="Footer Placeholder 4">
            <a:extLst>
              <a:ext uri="{FF2B5EF4-FFF2-40B4-BE49-F238E27FC236}">
                <a16:creationId xmlns:a16="http://schemas.microsoft.com/office/drawing/2014/main" id="{C4A763E8-06BB-EB48-70C4-018762F2D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009BB-5511-41BB-3122-520B67395F8B}"/>
              </a:ext>
            </a:extLst>
          </p:cNvPr>
          <p:cNvSpPr>
            <a:spLocks noGrp="1"/>
          </p:cNvSpPr>
          <p:nvPr>
            <p:ph type="sldNum" sz="quarter" idx="12"/>
          </p:nvPr>
        </p:nvSpPr>
        <p:spPr/>
        <p:txBody>
          <a:bodyPr/>
          <a:lstStyle/>
          <a:p>
            <a:fld id="{93BF6E0E-34F7-AD4A-B7E0-3AC0DED6D250}" type="slidenum">
              <a:rPr lang="en-US" smtClean="0"/>
              <a:t>‹#›</a:t>
            </a:fld>
            <a:endParaRPr lang="en-US"/>
          </a:p>
        </p:txBody>
      </p:sp>
    </p:spTree>
    <p:extLst>
      <p:ext uri="{BB962C8B-B14F-4D97-AF65-F5344CB8AC3E}">
        <p14:creationId xmlns:p14="http://schemas.microsoft.com/office/powerpoint/2010/main" val="414636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BF7D9-F625-6B48-24EC-DD65F0956D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66B355-7DE2-61D3-8DA5-B83761C4F0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577C7-09D3-03FE-D3ED-9C9D253E204E}"/>
              </a:ext>
            </a:extLst>
          </p:cNvPr>
          <p:cNvSpPr>
            <a:spLocks noGrp="1"/>
          </p:cNvSpPr>
          <p:nvPr>
            <p:ph type="dt" sz="half" idx="10"/>
          </p:nvPr>
        </p:nvSpPr>
        <p:spPr/>
        <p:txBody>
          <a:bodyPr/>
          <a:lstStyle/>
          <a:p>
            <a:fld id="{83330F07-19FB-434C-B3CC-6F1337CA7CC7}" type="datetimeFigureOut">
              <a:rPr lang="en-US" smtClean="0"/>
              <a:t>5/24/2023</a:t>
            </a:fld>
            <a:endParaRPr lang="en-US"/>
          </a:p>
        </p:txBody>
      </p:sp>
      <p:sp>
        <p:nvSpPr>
          <p:cNvPr id="5" name="Footer Placeholder 4">
            <a:extLst>
              <a:ext uri="{FF2B5EF4-FFF2-40B4-BE49-F238E27FC236}">
                <a16:creationId xmlns:a16="http://schemas.microsoft.com/office/drawing/2014/main" id="{66AD54F0-563E-7DDD-DEC4-35A7302D0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A530B-32F0-14D5-7055-9A2422899920}"/>
              </a:ext>
            </a:extLst>
          </p:cNvPr>
          <p:cNvSpPr>
            <a:spLocks noGrp="1"/>
          </p:cNvSpPr>
          <p:nvPr>
            <p:ph type="sldNum" sz="quarter" idx="12"/>
          </p:nvPr>
        </p:nvSpPr>
        <p:spPr/>
        <p:txBody>
          <a:bodyPr/>
          <a:lstStyle/>
          <a:p>
            <a:fld id="{93BF6E0E-34F7-AD4A-B7E0-3AC0DED6D250}" type="slidenum">
              <a:rPr lang="en-US" smtClean="0"/>
              <a:t>‹#›</a:t>
            </a:fld>
            <a:endParaRPr lang="en-US"/>
          </a:p>
        </p:txBody>
      </p:sp>
    </p:spTree>
    <p:extLst>
      <p:ext uri="{BB962C8B-B14F-4D97-AF65-F5344CB8AC3E}">
        <p14:creationId xmlns:p14="http://schemas.microsoft.com/office/powerpoint/2010/main" val="2922193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E32B7-C9F9-5F1B-9ADC-34FDA338A969}"/>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675708-A309-D011-794B-3A18DD2A73F1}"/>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68C0D3-E2CD-24EF-8E44-D58C27BC5CD8}"/>
              </a:ext>
            </a:extLst>
          </p:cNvPr>
          <p:cNvSpPr>
            <a:spLocks noGrp="1"/>
          </p:cNvSpPr>
          <p:nvPr>
            <p:ph type="dt" sz="half" idx="10"/>
          </p:nvPr>
        </p:nvSpPr>
        <p:spPr/>
        <p:txBody>
          <a:bodyPr/>
          <a:lstStyle/>
          <a:p>
            <a:fld id="{83330F07-19FB-434C-B3CC-6F1337CA7CC7}" type="datetimeFigureOut">
              <a:rPr lang="en-US" smtClean="0"/>
              <a:t>5/24/2023</a:t>
            </a:fld>
            <a:endParaRPr lang="en-US"/>
          </a:p>
        </p:txBody>
      </p:sp>
      <p:sp>
        <p:nvSpPr>
          <p:cNvPr id="5" name="Footer Placeholder 4">
            <a:extLst>
              <a:ext uri="{FF2B5EF4-FFF2-40B4-BE49-F238E27FC236}">
                <a16:creationId xmlns:a16="http://schemas.microsoft.com/office/drawing/2014/main" id="{4BA98C6C-EDFB-A12E-8166-394C3BFB9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06C2D5-9E17-7429-975C-F0014E430200}"/>
              </a:ext>
            </a:extLst>
          </p:cNvPr>
          <p:cNvSpPr>
            <a:spLocks noGrp="1"/>
          </p:cNvSpPr>
          <p:nvPr>
            <p:ph type="sldNum" sz="quarter" idx="12"/>
          </p:nvPr>
        </p:nvSpPr>
        <p:spPr/>
        <p:txBody>
          <a:bodyPr/>
          <a:lstStyle/>
          <a:p>
            <a:fld id="{93BF6E0E-34F7-AD4A-B7E0-3AC0DED6D250}" type="slidenum">
              <a:rPr lang="en-US" smtClean="0"/>
              <a:t>‹#›</a:t>
            </a:fld>
            <a:endParaRPr lang="en-US"/>
          </a:p>
        </p:txBody>
      </p:sp>
    </p:spTree>
    <p:extLst>
      <p:ext uri="{BB962C8B-B14F-4D97-AF65-F5344CB8AC3E}">
        <p14:creationId xmlns:p14="http://schemas.microsoft.com/office/powerpoint/2010/main" val="315984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emf"/><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emf"/><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C14C0A-31BD-6344-8400-3A0EA8643755}"/>
              </a:ext>
            </a:extLst>
          </p:cNvPr>
          <p:cNvSpPr/>
          <p:nvPr userDrawn="1"/>
        </p:nvSpPr>
        <p:spPr>
          <a:xfrm>
            <a:off x="0" y="0"/>
            <a:ext cx="9144000" cy="590550"/>
          </a:xfrm>
          <a:prstGeom prst="rect">
            <a:avLst/>
          </a:prstGeom>
          <a:solidFill>
            <a:srgbClr val="0F6B96"/>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6" name="Slide Number Placeholder 5">
            <a:extLst>
              <a:ext uri="{FF2B5EF4-FFF2-40B4-BE49-F238E27FC236}">
                <a16:creationId xmlns:a16="http://schemas.microsoft.com/office/drawing/2014/main" id="{02B30414-A469-044F-AAA6-D34224C1839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86453F3-C87C-0F41-A2D0-916125A90D4E}" type="slidenum">
              <a:rPr lang="en-US" smtClean="0"/>
              <a:t>‹#›</a:t>
            </a:fld>
            <a:endParaRPr lang="en-US" dirty="0"/>
          </a:p>
        </p:txBody>
      </p:sp>
      <p:sp>
        <p:nvSpPr>
          <p:cNvPr id="8" name="Rectangle 7">
            <a:extLst>
              <a:ext uri="{FF2B5EF4-FFF2-40B4-BE49-F238E27FC236}">
                <a16:creationId xmlns:a16="http://schemas.microsoft.com/office/drawing/2014/main" id="{00D0E2C3-BFA0-30F8-E3BE-1B9EC6B1232A}"/>
              </a:ext>
            </a:extLst>
          </p:cNvPr>
          <p:cNvSpPr/>
          <p:nvPr userDrawn="1"/>
        </p:nvSpPr>
        <p:spPr>
          <a:xfrm>
            <a:off x="0" y="4248150"/>
            <a:ext cx="9144000" cy="895350"/>
          </a:xfrm>
          <a:prstGeom prst="rect">
            <a:avLst/>
          </a:prstGeom>
          <a:solidFill>
            <a:srgbClr val="0F6B96"/>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pic>
        <p:nvPicPr>
          <p:cNvPr id="9" name="Picture 8">
            <a:extLst>
              <a:ext uri="{FF2B5EF4-FFF2-40B4-BE49-F238E27FC236}">
                <a16:creationId xmlns:a16="http://schemas.microsoft.com/office/drawing/2014/main" id="{F00304CC-0449-444F-C54D-B523F8924A9A}"/>
              </a:ext>
            </a:extLst>
          </p:cNvPr>
          <p:cNvPicPr>
            <a:picLocks noChangeAspect="1"/>
          </p:cNvPicPr>
          <p:nvPr userDrawn="1"/>
        </p:nvPicPr>
        <p:blipFill>
          <a:blip r:embed="rId8"/>
          <a:stretch>
            <a:fillRect/>
          </a:stretch>
        </p:blipFill>
        <p:spPr>
          <a:xfrm>
            <a:off x="363032" y="4324350"/>
            <a:ext cx="1541968" cy="689670"/>
          </a:xfrm>
          <a:prstGeom prst="rect">
            <a:avLst/>
          </a:prstGeom>
        </p:spPr>
      </p:pic>
      <p:sp>
        <p:nvSpPr>
          <p:cNvPr id="3" name="Slide Number Placeholder 5">
            <a:extLst>
              <a:ext uri="{FF2B5EF4-FFF2-40B4-BE49-F238E27FC236}">
                <a16:creationId xmlns:a16="http://schemas.microsoft.com/office/drawing/2014/main" id="{B366BF78-A90D-8F76-791A-8875942ACF24}"/>
              </a:ext>
            </a:extLst>
          </p:cNvPr>
          <p:cNvSpPr txBox="1">
            <a:spLocks/>
          </p:cNvSpPr>
          <p:nvPr userDrawn="1"/>
        </p:nvSpPr>
        <p:spPr>
          <a:xfrm>
            <a:off x="8743950" y="4868863"/>
            <a:ext cx="400050" cy="274637"/>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93BF6E0E-34F7-AD4A-B7E0-3AC0DED6D250}" type="slidenum">
              <a:rPr lang="en-US" sz="1000" smtClean="0">
                <a:solidFill>
                  <a:schemeClr val="bg1"/>
                </a:solidFill>
              </a:rPr>
              <a:pPr algn="ctr"/>
              <a:t>‹#›</a:t>
            </a:fld>
            <a:endParaRPr lang="en-US" sz="1000" dirty="0">
              <a:solidFill>
                <a:schemeClr val="bg1"/>
              </a:solidFill>
            </a:endParaRPr>
          </a:p>
        </p:txBody>
      </p:sp>
    </p:spTree>
    <p:extLst>
      <p:ext uri="{BB962C8B-B14F-4D97-AF65-F5344CB8AC3E}">
        <p14:creationId xmlns:p14="http://schemas.microsoft.com/office/powerpoint/2010/main" val="33753256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8" r:id="rId4"/>
    <p:sldLayoutId id="2147483667" r:id="rId5"/>
    <p:sldLayoutId id="2147483676" r:id="rId6"/>
  </p:sldLayoutIdLst>
  <p:txStyles>
    <p:titleStyle>
      <a:lvl1pPr algn="l" defTabSz="685800" rtl="0" eaLnBrk="1" latinLnBrk="0" hangingPunct="1">
        <a:lnSpc>
          <a:spcPct val="90000"/>
        </a:lnSpc>
        <a:spcBef>
          <a:spcPct val="0"/>
        </a:spcBef>
        <a:buNone/>
        <a:defRPr sz="1800" b="1" kern="1200">
          <a:solidFill>
            <a:schemeClr val="bg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b="1" kern="1200">
          <a:solidFill>
            <a:srgbClr val="406DB5"/>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100" kern="1200">
          <a:solidFill>
            <a:schemeClr val="bg2">
              <a:lumMod val="50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881412-5A63-B4FF-6450-3E65146AD05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9BCB94-8A4A-EF67-C473-ECF12D1CBC5E}"/>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442A86-26C1-3DEA-4ACE-F23E4D6A248E}"/>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3330F07-19FB-434C-B3CC-6F1337CA7CC7}" type="datetimeFigureOut">
              <a:rPr lang="en-US" smtClean="0"/>
              <a:t>5/24/2023</a:t>
            </a:fld>
            <a:endParaRPr lang="en-US"/>
          </a:p>
        </p:txBody>
      </p:sp>
      <p:sp>
        <p:nvSpPr>
          <p:cNvPr id="5" name="Footer Placeholder 4">
            <a:extLst>
              <a:ext uri="{FF2B5EF4-FFF2-40B4-BE49-F238E27FC236}">
                <a16:creationId xmlns:a16="http://schemas.microsoft.com/office/drawing/2014/main" id="{7CDDD0D0-FDC5-D807-FFEF-DE61E4690209}"/>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686F6D-A1C6-FA63-E262-072CAA203ABC}"/>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3BF6E0E-34F7-AD4A-B7E0-3AC0DED6D250}" type="slidenum">
              <a:rPr lang="en-US" smtClean="0"/>
              <a:t>‹#›</a:t>
            </a:fld>
            <a:endParaRPr lang="en-US"/>
          </a:p>
        </p:txBody>
      </p:sp>
    </p:spTree>
    <p:extLst>
      <p:ext uri="{BB962C8B-B14F-4D97-AF65-F5344CB8AC3E}">
        <p14:creationId xmlns:p14="http://schemas.microsoft.com/office/powerpoint/2010/main" val="381961317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5F9029-A8E3-B7FD-2441-47D27C07691F}"/>
              </a:ext>
            </a:extLst>
          </p:cNvPr>
          <p:cNvSpPr/>
          <p:nvPr userDrawn="1"/>
        </p:nvSpPr>
        <p:spPr>
          <a:xfrm>
            <a:off x="-27536" y="0"/>
            <a:ext cx="9171535" cy="5143500"/>
          </a:xfrm>
          <a:prstGeom prst="rect">
            <a:avLst/>
          </a:prstGeom>
          <a:solidFill>
            <a:srgbClr val="0F6B96"/>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8" name="Title Placeholder 1">
            <a:extLst>
              <a:ext uri="{FF2B5EF4-FFF2-40B4-BE49-F238E27FC236}">
                <a16:creationId xmlns:a16="http://schemas.microsoft.com/office/drawing/2014/main" id="{13FFAE7D-ED8F-AA78-73A9-A469A2E24584}"/>
              </a:ext>
            </a:extLst>
          </p:cNvPr>
          <p:cNvSpPr>
            <a:spLocks noGrp="1"/>
          </p:cNvSpPr>
          <p:nvPr>
            <p:ph type="title"/>
          </p:nvPr>
        </p:nvSpPr>
        <p:spPr>
          <a:xfrm>
            <a:off x="304800" y="742950"/>
            <a:ext cx="8822551" cy="2133600"/>
          </a:xfrm>
          <a:prstGeom prst="rect">
            <a:avLst/>
          </a:prstGeom>
        </p:spPr>
        <p:txBody>
          <a:bodyPr vert="horz" lIns="91440" tIns="45720" rIns="91440" bIns="45720" rtlCol="0" anchor="ctr">
            <a:noAutofit/>
          </a:bodyPr>
          <a:lstStyle/>
          <a:p>
            <a:r>
              <a:rPr lang="en-US" b="1" dirty="0">
                <a:effectLst/>
                <a:latin typeface="Myriad Pro Cond" panose="020B0503030403020204" pitchFamily="34" charset="0"/>
              </a:rPr>
              <a:t>Transportation Systems Management </a:t>
            </a:r>
            <a:br>
              <a:rPr lang="en-US" b="1" dirty="0">
                <a:effectLst/>
                <a:latin typeface="Myriad Pro Cond" panose="020B0503030403020204" pitchFamily="34" charset="0"/>
              </a:rPr>
            </a:br>
            <a:r>
              <a:rPr lang="en-US" b="1" dirty="0">
                <a:effectLst/>
                <a:latin typeface="Myriad Pro Cond" panose="020B0503030403020204" pitchFamily="34" charset="0"/>
              </a:rPr>
              <a:t>and Operations (TSMO):</a:t>
            </a:r>
            <a:br>
              <a:rPr lang="en-US" b="1" dirty="0">
                <a:effectLst/>
                <a:latin typeface="Myriad Pro Cond" panose="020B0503030403020204" pitchFamily="34" charset="0"/>
              </a:rPr>
            </a:br>
            <a:r>
              <a:rPr lang="en-US" b="1" dirty="0">
                <a:effectLst/>
                <a:latin typeface="Myriad Pro Cond" panose="020B0503030403020204" pitchFamily="34" charset="0"/>
              </a:rPr>
              <a:t>Getting More from Our Existing System</a:t>
            </a:r>
            <a:endParaRPr lang="en-US" dirty="0"/>
          </a:p>
        </p:txBody>
      </p:sp>
      <p:pic>
        <p:nvPicPr>
          <p:cNvPr id="9" name="Picture 8">
            <a:extLst>
              <a:ext uri="{FF2B5EF4-FFF2-40B4-BE49-F238E27FC236}">
                <a16:creationId xmlns:a16="http://schemas.microsoft.com/office/drawing/2014/main" id="{5AB000AD-60FD-BDB1-E948-C977BD603E92}"/>
              </a:ext>
            </a:extLst>
          </p:cNvPr>
          <p:cNvPicPr>
            <a:picLocks noChangeAspect="1"/>
          </p:cNvPicPr>
          <p:nvPr userDrawn="1"/>
        </p:nvPicPr>
        <p:blipFill>
          <a:blip r:embed="rId13"/>
          <a:stretch>
            <a:fillRect/>
          </a:stretch>
        </p:blipFill>
        <p:spPr>
          <a:xfrm>
            <a:off x="184417" y="6093380"/>
            <a:ext cx="1541968" cy="689670"/>
          </a:xfrm>
          <a:prstGeom prst="rect">
            <a:avLst/>
          </a:prstGeom>
        </p:spPr>
      </p:pic>
    </p:spTree>
    <p:extLst>
      <p:ext uri="{BB962C8B-B14F-4D97-AF65-F5344CB8AC3E}">
        <p14:creationId xmlns:p14="http://schemas.microsoft.com/office/powerpoint/2010/main" val="345244430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10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34995F-BFDD-B52D-F18A-0710FDDFC7A1}"/>
              </a:ext>
            </a:extLst>
          </p:cNvPr>
          <p:cNvSpPr/>
          <p:nvPr userDrawn="1"/>
        </p:nvSpPr>
        <p:spPr>
          <a:xfrm>
            <a:off x="0" y="0"/>
            <a:ext cx="9144000" cy="590550"/>
          </a:xfrm>
          <a:prstGeom prst="rect">
            <a:avLst/>
          </a:prstGeom>
          <a:solidFill>
            <a:srgbClr val="0F6B96"/>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8" name="Title Placeholder 1">
            <a:extLst>
              <a:ext uri="{FF2B5EF4-FFF2-40B4-BE49-F238E27FC236}">
                <a16:creationId xmlns:a16="http://schemas.microsoft.com/office/drawing/2014/main" id="{ECB4C8DC-2C48-7A99-A9C0-C181D05C2457}"/>
              </a:ext>
            </a:extLst>
          </p:cNvPr>
          <p:cNvSpPr txBox="1">
            <a:spLocks/>
          </p:cNvSpPr>
          <p:nvPr userDrawn="1"/>
        </p:nvSpPr>
        <p:spPr>
          <a:xfrm>
            <a:off x="381000" y="209550"/>
            <a:ext cx="8515350" cy="2694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solidFill>
                  <a:schemeClr val="bg1"/>
                </a:solidFill>
                <a:latin typeface="Myriad Pro Cond" panose="020B0503030403020204" pitchFamily="34" charset="0"/>
              </a:rPr>
              <a:t>Disclaimer</a:t>
            </a:r>
            <a:endParaRPr lang="en-US" sz="1800" dirty="0">
              <a:solidFill>
                <a:schemeClr val="bg1"/>
              </a:solidFill>
            </a:endParaRPr>
          </a:p>
        </p:txBody>
      </p:sp>
      <p:sp>
        <p:nvSpPr>
          <p:cNvPr id="9" name="Rectangle 8">
            <a:extLst>
              <a:ext uri="{FF2B5EF4-FFF2-40B4-BE49-F238E27FC236}">
                <a16:creationId xmlns:a16="http://schemas.microsoft.com/office/drawing/2014/main" id="{D22663BD-3C40-AB3C-49DA-6EF316451E14}"/>
              </a:ext>
            </a:extLst>
          </p:cNvPr>
          <p:cNvSpPr/>
          <p:nvPr userDrawn="1"/>
        </p:nvSpPr>
        <p:spPr>
          <a:xfrm>
            <a:off x="0" y="4248150"/>
            <a:ext cx="9144000" cy="895350"/>
          </a:xfrm>
          <a:prstGeom prst="rect">
            <a:avLst/>
          </a:prstGeom>
          <a:solidFill>
            <a:srgbClr val="0F6B96"/>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rPr>
              <a:t>																								</a:t>
            </a:r>
          </a:p>
          <a:p>
            <a:pPr algn="ctr"/>
            <a:endParaRPr lang="en-US" sz="1050" dirty="0">
              <a:solidFill>
                <a:schemeClr val="bg1"/>
              </a:solidFill>
            </a:endParaRPr>
          </a:p>
          <a:p>
            <a:pPr algn="ctr"/>
            <a:endParaRPr lang="en-US" sz="1050" dirty="0">
              <a:solidFill>
                <a:schemeClr val="bg1"/>
              </a:solidFill>
            </a:endParaRPr>
          </a:p>
          <a:p>
            <a:pPr algn="ctr"/>
            <a:r>
              <a:rPr lang="en-US" sz="1050" dirty="0">
                <a:solidFill>
                  <a:schemeClr val="bg1"/>
                </a:solidFill>
              </a:rPr>
              <a:t>												</a:t>
            </a:r>
            <a:endParaRPr lang="en-US" sz="1013" dirty="0"/>
          </a:p>
        </p:txBody>
      </p:sp>
      <p:pic>
        <p:nvPicPr>
          <p:cNvPr id="10" name="Picture 9">
            <a:extLst>
              <a:ext uri="{FF2B5EF4-FFF2-40B4-BE49-F238E27FC236}">
                <a16:creationId xmlns:a16="http://schemas.microsoft.com/office/drawing/2014/main" id="{0BD4C813-ED24-7051-65BC-041FE6926C28}"/>
              </a:ext>
            </a:extLst>
          </p:cNvPr>
          <p:cNvPicPr>
            <a:picLocks noChangeAspect="1"/>
          </p:cNvPicPr>
          <p:nvPr userDrawn="1"/>
        </p:nvPicPr>
        <p:blipFill>
          <a:blip r:embed="rId13"/>
          <a:stretch>
            <a:fillRect/>
          </a:stretch>
        </p:blipFill>
        <p:spPr>
          <a:xfrm>
            <a:off x="152400" y="4340780"/>
            <a:ext cx="1541968" cy="689670"/>
          </a:xfrm>
          <a:prstGeom prst="rect">
            <a:avLst/>
          </a:prstGeom>
        </p:spPr>
      </p:pic>
      <p:sp>
        <p:nvSpPr>
          <p:cNvPr id="2" name="Slide Number Placeholder 5">
            <a:extLst>
              <a:ext uri="{FF2B5EF4-FFF2-40B4-BE49-F238E27FC236}">
                <a16:creationId xmlns:a16="http://schemas.microsoft.com/office/drawing/2014/main" id="{F06E87CE-AE91-51EE-0EC8-504E4C636C3F}"/>
              </a:ext>
            </a:extLst>
          </p:cNvPr>
          <p:cNvSpPr txBox="1">
            <a:spLocks/>
          </p:cNvSpPr>
          <p:nvPr userDrawn="1"/>
        </p:nvSpPr>
        <p:spPr>
          <a:xfrm>
            <a:off x="8896350" y="4933950"/>
            <a:ext cx="400050" cy="274637"/>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93BF6E0E-34F7-AD4A-B7E0-3AC0DED6D250}" type="slidenum">
              <a:rPr lang="en-US" sz="1000" smtClean="0">
                <a:solidFill>
                  <a:schemeClr val="bg1"/>
                </a:solidFill>
              </a:rPr>
              <a:pPr/>
              <a:t>‹#›</a:t>
            </a:fld>
            <a:endParaRPr lang="en-US" sz="1000" dirty="0">
              <a:solidFill>
                <a:schemeClr val="bg1"/>
              </a:solidFill>
            </a:endParaRPr>
          </a:p>
        </p:txBody>
      </p:sp>
    </p:spTree>
    <p:extLst>
      <p:ext uri="{BB962C8B-B14F-4D97-AF65-F5344CB8AC3E}">
        <p14:creationId xmlns:p14="http://schemas.microsoft.com/office/powerpoint/2010/main" val="311307578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hyperlink" Target="https://ops.fhwa.dot.gov/plan4ops/focus_areas/integrating/operations_strategies.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hyperlink" Target="https://ops.fhwa.dot.gov/plan4ops/focus_areas/integrating/operations_strategies.htm"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 Id="rId5" Type="http://schemas.openxmlformats.org/officeDocument/2006/relationships/hyperlink" Target="https://ops.fhwa.dot.gov/plan4ops/focus_areas/integrating/operations_strategies.htm" TargetMode="Externa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hyperlink" Target="https://ops.fhwa.dot.gov/plan4ops/focus_areas/integrating/operations_strategies.htm" TargetMode="Externa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www.itskrs.its.dot.gov/its/benecost.nsf/ID/a0426eb8ebeb872485257c19005d827e" TargetMode="External"/><Relationship Id="rId3" Type="http://schemas.openxmlformats.org/officeDocument/2006/relationships/hyperlink" Target="https://www.itskrs.its.dot.gov/its/benecost.nsf/ID/48c909643e7eb6c8852578ab004ab282" TargetMode="External"/><Relationship Id="rId7" Type="http://schemas.openxmlformats.org/officeDocument/2006/relationships/hyperlink" Target="https://ops.fhwa.dot.gov/publications/fhwahop19062/fhwahop19062.pdf" TargetMode="External"/><Relationship Id="rId2" Type="http://schemas.openxmlformats.org/officeDocument/2006/relationships/hyperlink" Target="https://www.itskrs.its.dot.gov/node/209350" TargetMode="External"/><Relationship Id="rId1" Type="http://schemas.openxmlformats.org/officeDocument/2006/relationships/slideLayout" Target="../slideLayouts/slideLayout1.xml"/><Relationship Id="rId6" Type="http://schemas.openxmlformats.org/officeDocument/2006/relationships/hyperlink" Target="https://www.itskrs.its.dot.gov/its/benecost.nsf/ID/3c3e8dd9b5716a4e852580090063c0e2" TargetMode="External"/><Relationship Id="rId5" Type="http://schemas.openxmlformats.org/officeDocument/2006/relationships/hyperlink" Target="https://www.itskrs.its.dot.gov/its/benecost.nsf/ID/f26342fda0558e528525847100639606" TargetMode="External"/><Relationship Id="rId4" Type="http://schemas.openxmlformats.org/officeDocument/2006/relationships/hyperlink" Target="https://www.itskrs.its.dot.gov/its/benecost.nsf/ID/1c189f2ff31a91cf85257c8c0074c08d" TargetMode="External"/><Relationship Id="rId9" Type="http://schemas.openxmlformats.org/officeDocument/2006/relationships/hyperlink" Target="https://www.itskrs.its.dot.gov/its/benecost.nsf/ID/c69b25afd84ebf018525837c005f476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6ED1-C3FA-6442-E5D1-BF009A361352}"/>
              </a:ext>
            </a:extLst>
          </p:cNvPr>
          <p:cNvSpPr>
            <a:spLocks noGrp="1"/>
          </p:cNvSpPr>
          <p:nvPr>
            <p:ph type="ctrTitle"/>
          </p:nvPr>
        </p:nvSpPr>
        <p:spPr>
          <a:xfrm>
            <a:off x="1143000" y="1524000"/>
            <a:ext cx="6858000" cy="2095500"/>
          </a:xfrm>
        </p:spPr>
        <p:txBody>
          <a:bodyPr/>
          <a:lstStyle/>
          <a:p>
            <a:r>
              <a:rPr lang="en-US" sz="4400" dirty="0">
                <a:latin typeface="Myriad Pro Cond" panose="020B0503030403020204" pitchFamily="34" charset="0"/>
              </a:rPr>
              <a:t>Transportation Systems Management and Operations (TSMO): </a:t>
            </a:r>
            <a:br>
              <a:rPr lang="en-US" sz="4400" dirty="0">
                <a:latin typeface="Myriad Pro Cond" panose="020B0503030403020204" pitchFamily="34" charset="0"/>
              </a:rPr>
            </a:br>
            <a:r>
              <a:rPr lang="en-US" sz="4400" dirty="0">
                <a:latin typeface="Myriad Pro Cond" panose="020B0503030403020204" pitchFamily="34" charset="0"/>
              </a:rPr>
              <a:t>Getting More from Our Existing System</a:t>
            </a:r>
            <a:endParaRPr lang="en-US" sz="4400" dirty="0"/>
          </a:p>
        </p:txBody>
      </p:sp>
    </p:spTree>
    <p:extLst>
      <p:ext uri="{BB962C8B-B14F-4D97-AF65-F5344CB8AC3E}">
        <p14:creationId xmlns:p14="http://schemas.microsoft.com/office/powerpoint/2010/main" val="168815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639FAE-FD84-5EA1-1228-838C36CB64D9}"/>
              </a:ext>
              <a:ext uri="{C183D7F6-B498-43B3-948B-1728B52AA6E4}">
                <adec:decorative xmlns:adec="http://schemas.microsoft.com/office/drawing/2017/decorative" val="1"/>
              </a:ext>
            </a:extLst>
          </p:cNvPr>
          <p:cNvSpPr/>
          <p:nvPr/>
        </p:nvSpPr>
        <p:spPr>
          <a:xfrm>
            <a:off x="152400" y="4324350"/>
            <a:ext cx="2057400" cy="819150"/>
          </a:xfrm>
          <a:prstGeom prst="rect">
            <a:avLst/>
          </a:prstGeom>
          <a:solidFill>
            <a:srgbClr val="0F6B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7">
            <a:extLst>
              <a:ext uri="{FF2B5EF4-FFF2-40B4-BE49-F238E27FC236}">
                <a16:creationId xmlns:a16="http://schemas.microsoft.com/office/drawing/2014/main" id="{706F814B-714F-F7CA-9076-BF10F09663D0}"/>
              </a:ext>
            </a:extLst>
          </p:cNvPr>
          <p:cNvSpPr txBox="1">
            <a:spLocks noGrp="1"/>
          </p:cNvSpPr>
          <p:nvPr>
            <p:ph type="title" idx="4294967295"/>
          </p:nvPr>
        </p:nvSpPr>
        <p:spPr>
          <a:xfrm>
            <a:off x="381000" y="209550"/>
            <a:ext cx="8610600" cy="2694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lang="en-US" sz="1850" b="1" kern="1200" smtClean="0">
                <a:solidFill>
                  <a:schemeClr val="bg1"/>
                </a:solidFill>
                <a:effectLst/>
                <a:latin typeface="+mn-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750" b="1" i="0" u="none" strike="noStrike" kern="1200" cap="none" spc="0" normalizeH="0" baseline="0" noProof="0" dirty="0">
                <a:ln>
                  <a:noFill/>
                </a:ln>
                <a:solidFill>
                  <a:schemeClr val="bg1"/>
                </a:solidFill>
                <a:effectLst/>
                <a:uLnTx/>
                <a:uFillTx/>
                <a:latin typeface="Myriad Pro Cond" panose="020B0503030403020204" pitchFamily="34" charset="0"/>
                <a:ea typeface="+mj-ea"/>
                <a:cs typeface="+mj-cs"/>
              </a:rPr>
              <a:t>Disclaimer</a:t>
            </a:r>
            <a:endParaRPr kumimoji="0" lang="en-US" sz="1750" b="1" i="0" u="none" strike="noStrike" kern="1200" cap="none" spc="0" normalizeH="0" baseline="0" noProof="0" dirty="0">
              <a:ln>
                <a:noFill/>
              </a:ln>
              <a:solidFill>
                <a:schemeClr val="bg1"/>
              </a:solidFill>
              <a:effectLst/>
              <a:uLnTx/>
              <a:uFillTx/>
              <a:latin typeface="+mn-lt"/>
              <a:ea typeface="+mj-ea"/>
              <a:cs typeface="+mj-cs"/>
            </a:endParaRPr>
          </a:p>
        </p:txBody>
      </p:sp>
      <p:sp>
        <p:nvSpPr>
          <p:cNvPr id="7" name="TextBox 6">
            <a:extLst>
              <a:ext uri="{FF2B5EF4-FFF2-40B4-BE49-F238E27FC236}">
                <a16:creationId xmlns:a16="http://schemas.microsoft.com/office/drawing/2014/main" id="{86B68F80-913E-463E-C62E-E00EE5B86052}"/>
              </a:ext>
            </a:extLst>
          </p:cNvPr>
          <p:cNvSpPr txBox="1"/>
          <p:nvPr/>
        </p:nvSpPr>
        <p:spPr>
          <a:xfrm>
            <a:off x="1181100" y="1097399"/>
            <a:ext cx="6781800" cy="1169551"/>
          </a:xfrm>
          <a:prstGeom prst="rect">
            <a:avLst/>
          </a:prstGeom>
          <a:noFill/>
        </p:spPr>
        <p:txBody>
          <a:bodyPr wrap="square" rtlCol="0">
            <a:spAutoFit/>
          </a:bodyPr>
          <a:lstStyle/>
          <a:p>
            <a:r>
              <a:rPr lang="en-US" sz="1400" b="0" dirty="0">
                <a:solidFill>
                  <a:schemeClr val="tx1"/>
                </a:solidFill>
                <a:latin typeface="+mj-lt"/>
              </a:rPr>
              <a:t>The U.S. Government does not endorse products or manufacturers. Trademarks or manufacturers’ names appear in this presentation only because they are considered essential to the objective of the presentation. They are included for informational purposes only and are not intended to reflect a preference, approval, or endorsement of any one product or entity.</a:t>
            </a:r>
            <a:endParaRPr lang="en-US" sz="1400" dirty="0"/>
          </a:p>
        </p:txBody>
      </p:sp>
      <p:pic>
        <p:nvPicPr>
          <p:cNvPr id="6" name="Picture 5" descr="U.S. DOT FHWA Logo">
            <a:extLst>
              <a:ext uri="{FF2B5EF4-FFF2-40B4-BE49-F238E27FC236}">
                <a16:creationId xmlns:a16="http://schemas.microsoft.com/office/drawing/2014/main" id="{C38DCCDA-6F3C-1541-ADC3-9CDEEE4F88C2}"/>
              </a:ext>
            </a:extLst>
          </p:cNvPr>
          <p:cNvPicPr>
            <a:picLocks noChangeAspect="1"/>
          </p:cNvPicPr>
          <p:nvPr/>
        </p:nvPicPr>
        <p:blipFill>
          <a:blip r:embed="rId2"/>
          <a:stretch>
            <a:fillRect/>
          </a:stretch>
        </p:blipFill>
        <p:spPr>
          <a:xfrm>
            <a:off x="363032" y="4324350"/>
            <a:ext cx="1541968" cy="689670"/>
          </a:xfrm>
          <a:prstGeom prst="rect">
            <a:avLst/>
          </a:prstGeom>
        </p:spPr>
      </p:pic>
    </p:spTree>
    <p:extLst>
      <p:ext uri="{BB962C8B-B14F-4D97-AF65-F5344CB8AC3E}">
        <p14:creationId xmlns:p14="http://schemas.microsoft.com/office/powerpoint/2010/main" val="2071837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49BE25-73CB-7A3B-D30E-713520E4563E}"/>
              </a:ext>
              <a:ext uri="{C183D7F6-B498-43B3-948B-1728B52AA6E4}">
                <adec:decorative xmlns:adec="http://schemas.microsoft.com/office/drawing/2017/decorative" val="1"/>
              </a:ext>
            </a:extLst>
          </p:cNvPr>
          <p:cNvSpPr/>
          <p:nvPr/>
        </p:nvSpPr>
        <p:spPr>
          <a:xfrm>
            <a:off x="457200" y="1428750"/>
            <a:ext cx="8229600" cy="2514600"/>
          </a:xfrm>
          <a:prstGeom prst="rect">
            <a:avLst/>
          </a:prstGeom>
          <a:solidFill>
            <a:srgbClr val="FAC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C727D9A4-B452-9246-C9C3-806D81F71D13}"/>
              </a:ext>
            </a:extLst>
          </p:cNvPr>
          <p:cNvSpPr>
            <a:spLocks noGrp="1"/>
          </p:cNvSpPr>
          <p:nvPr>
            <p:ph type="title"/>
          </p:nvPr>
        </p:nvSpPr>
        <p:spPr>
          <a:xfrm>
            <a:off x="381000" y="209550"/>
            <a:ext cx="8610600" cy="269494"/>
          </a:xfrm>
        </p:spPr>
        <p:txBody>
          <a:bodyPr/>
          <a:lstStyle/>
          <a:p>
            <a:r>
              <a:rPr lang="en-US" sz="1750" dirty="0">
                <a:latin typeface="Myriad Pro Cond" panose="020B0503030403020204" pitchFamily="34" charset="0"/>
              </a:rPr>
              <a:t>1/4 - Transportation Systems Management and Operations (TSMO): Getting More from Our Existing System</a:t>
            </a:r>
            <a:endParaRPr lang="en-US" sz="1750" dirty="0"/>
          </a:p>
        </p:txBody>
      </p:sp>
      <p:sp>
        <p:nvSpPr>
          <p:cNvPr id="4" name="TextBox 3">
            <a:extLst>
              <a:ext uri="{FF2B5EF4-FFF2-40B4-BE49-F238E27FC236}">
                <a16:creationId xmlns:a16="http://schemas.microsoft.com/office/drawing/2014/main" id="{6E9CE1B3-776F-23E0-C994-AB3F4670096E}"/>
              </a:ext>
            </a:extLst>
          </p:cNvPr>
          <p:cNvSpPr txBox="1"/>
          <p:nvPr/>
        </p:nvSpPr>
        <p:spPr>
          <a:xfrm>
            <a:off x="381000" y="742950"/>
            <a:ext cx="7620000" cy="523220"/>
          </a:xfrm>
          <a:prstGeom prst="rect">
            <a:avLst/>
          </a:prstGeom>
          <a:noFill/>
        </p:spPr>
        <p:txBody>
          <a:bodyPr wrap="square" rtlCol="0">
            <a:spAutoFit/>
          </a:bodyPr>
          <a:lstStyle/>
          <a:p>
            <a:r>
              <a:rPr lang="en-US" sz="2800" b="1" dirty="0"/>
              <a:t>Expanding Travel Choices to Move More People</a:t>
            </a:r>
            <a:endParaRPr lang="en-US" sz="2800" dirty="0"/>
          </a:p>
        </p:txBody>
      </p:sp>
      <p:sp>
        <p:nvSpPr>
          <p:cNvPr id="2" name="Rectangle 1">
            <a:extLst>
              <a:ext uri="{FF2B5EF4-FFF2-40B4-BE49-F238E27FC236}">
                <a16:creationId xmlns:a16="http://schemas.microsoft.com/office/drawing/2014/main" id="{B73F9078-8E81-2722-8909-704E50B62F0C}"/>
              </a:ext>
              <a:ext uri="{C183D7F6-B498-43B3-948B-1728B52AA6E4}">
                <adec:decorative xmlns:adec="http://schemas.microsoft.com/office/drawing/2017/decorative" val="1"/>
              </a:ext>
            </a:extLst>
          </p:cNvPr>
          <p:cNvSpPr/>
          <p:nvPr/>
        </p:nvSpPr>
        <p:spPr>
          <a:xfrm>
            <a:off x="685800" y="1809750"/>
            <a:ext cx="3505200" cy="1752600"/>
          </a:xfrm>
          <a:prstGeom prst="rect">
            <a:avLst/>
          </a:prstGeom>
          <a:solidFill>
            <a:srgbClr val="0F6B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D86606-5273-5467-FE1E-EDDFECAE1BC4}"/>
              </a:ext>
            </a:extLst>
          </p:cNvPr>
          <p:cNvSpPr txBox="1"/>
          <p:nvPr/>
        </p:nvSpPr>
        <p:spPr>
          <a:xfrm>
            <a:off x="762000" y="1962150"/>
            <a:ext cx="2362200" cy="1439240"/>
          </a:xfrm>
          <a:prstGeom prst="rect">
            <a:avLst/>
          </a:prstGeom>
          <a:noFill/>
        </p:spPr>
        <p:txBody>
          <a:bodyPr wrap="square" rtlCol="0">
            <a:spAutoFit/>
          </a:bodyPr>
          <a:lstStyle/>
          <a:p>
            <a:pPr>
              <a:lnSpc>
                <a:spcPts val="2100"/>
              </a:lnSpc>
            </a:pPr>
            <a:r>
              <a:rPr lang="en-US" sz="2000" b="1" dirty="0">
                <a:solidFill>
                  <a:schemeClr val="bg1"/>
                </a:solidFill>
              </a:rPr>
              <a:t>49% of </a:t>
            </a:r>
            <a:br>
              <a:rPr lang="en-US" sz="2000" b="1" dirty="0">
                <a:solidFill>
                  <a:schemeClr val="bg1"/>
                </a:solidFill>
              </a:rPr>
            </a:br>
            <a:r>
              <a:rPr lang="en-US" sz="2000" b="1" dirty="0">
                <a:solidFill>
                  <a:schemeClr val="bg1"/>
                </a:solidFill>
              </a:rPr>
              <a:t>shared mobility </a:t>
            </a:r>
            <a:br>
              <a:rPr lang="en-US" sz="2000" b="1" dirty="0">
                <a:solidFill>
                  <a:schemeClr val="bg1"/>
                </a:solidFill>
              </a:rPr>
            </a:br>
            <a:r>
              <a:rPr lang="en-US" sz="2000" b="1" dirty="0">
                <a:solidFill>
                  <a:schemeClr val="bg1"/>
                </a:solidFill>
              </a:rPr>
              <a:t>trips replaced </a:t>
            </a:r>
            <a:br>
              <a:rPr lang="en-US" sz="2000" b="1" dirty="0">
                <a:solidFill>
                  <a:schemeClr val="bg1"/>
                </a:solidFill>
              </a:rPr>
            </a:br>
            <a:r>
              <a:rPr lang="en-US" sz="2000" b="1" dirty="0">
                <a:solidFill>
                  <a:schemeClr val="bg1"/>
                </a:solidFill>
              </a:rPr>
              <a:t>single-occupant vehicles.</a:t>
            </a:r>
            <a:r>
              <a:rPr lang="en-US" sz="1600" baseline="30000" dirty="0">
                <a:solidFill>
                  <a:schemeClr val="bg1"/>
                </a:solidFill>
              </a:rPr>
              <a:t>1</a:t>
            </a:r>
            <a:r>
              <a:rPr lang="en-US" sz="2000" b="1" baseline="30000" dirty="0">
                <a:solidFill>
                  <a:schemeClr val="bg1"/>
                </a:solidFill>
              </a:rPr>
              <a:t> </a:t>
            </a:r>
            <a:endParaRPr lang="en-US" sz="2000" dirty="0">
              <a:solidFill>
                <a:schemeClr val="bg1"/>
              </a:solidFill>
            </a:endParaRPr>
          </a:p>
        </p:txBody>
      </p:sp>
      <p:pic>
        <p:nvPicPr>
          <p:cNvPr id="11" name="Picture 10" descr="Passenger vehicle icon">
            <a:extLst>
              <a:ext uri="{FF2B5EF4-FFF2-40B4-BE49-F238E27FC236}">
                <a16:creationId xmlns:a16="http://schemas.microsoft.com/office/drawing/2014/main" id="{DC9A3CE9-F873-09A0-0A2F-542053D2DBA4}"/>
              </a:ext>
            </a:extLst>
          </p:cNvPr>
          <p:cNvPicPr>
            <a:picLocks noChangeAspect="1"/>
          </p:cNvPicPr>
          <p:nvPr/>
        </p:nvPicPr>
        <p:blipFill>
          <a:blip r:embed="rId2"/>
          <a:stretch>
            <a:fillRect/>
          </a:stretch>
        </p:blipFill>
        <p:spPr>
          <a:xfrm>
            <a:off x="2667000" y="2266950"/>
            <a:ext cx="1295400" cy="947382"/>
          </a:xfrm>
          <a:prstGeom prst="rect">
            <a:avLst/>
          </a:prstGeom>
        </p:spPr>
      </p:pic>
      <p:sp>
        <p:nvSpPr>
          <p:cNvPr id="10" name="Right Arrow 9">
            <a:extLst>
              <a:ext uri="{FF2B5EF4-FFF2-40B4-BE49-F238E27FC236}">
                <a16:creationId xmlns:a16="http://schemas.microsoft.com/office/drawing/2014/main" id="{8C9F096F-DC97-1B55-C1A4-68EABCD8C03B}"/>
              </a:ext>
              <a:ext uri="{C183D7F6-B498-43B3-948B-1728B52AA6E4}">
                <adec:decorative xmlns:adec="http://schemas.microsoft.com/office/drawing/2017/decorative" val="1"/>
              </a:ext>
            </a:extLst>
          </p:cNvPr>
          <p:cNvSpPr/>
          <p:nvPr/>
        </p:nvSpPr>
        <p:spPr>
          <a:xfrm>
            <a:off x="4495800" y="1428750"/>
            <a:ext cx="4132006" cy="2514600"/>
          </a:xfrm>
          <a:prstGeom prst="rightArrow">
            <a:avLst/>
          </a:prstGeom>
          <a:solidFill>
            <a:srgbClr val="0F6B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23F3E7A-A231-E180-09E2-08BCD8323373}"/>
              </a:ext>
            </a:extLst>
          </p:cNvPr>
          <p:cNvSpPr txBox="1"/>
          <p:nvPr/>
        </p:nvSpPr>
        <p:spPr>
          <a:xfrm>
            <a:off x="4648200" y="2114550"/>
            <a:ext cx="2971800" cy="1169936"/>
          </a:xfrm>
          <a:prstGeom prst="rect">
            <a:avLst/>
          </a:prstGeom>
          <a:noFill/>
        </p:spPr>
        <p:txBody>
          <a:bodyPr wrap="square" rtlCol="0">
            <a:spAutoFit/>
          </a:bodyPr>
          <a:lstStyle/>
          <a:p>
            <a:pPr>
              <a:lnSpc>
                <a:spcPts val="2100"/>
              </a:lnSpc>
            </a:pPr>
            <a:r>
              <a:rPr lang="en-US" sz="2000" b="1" dirty="0">
                <a:solidFill>
                  <a:schemeClr val="bg1"/>
                </a:solidFill>
              </a:rPr>
              <a:t>Managed lanes and </a:t>
            </a:r>
            <a:br>
              <a:rPr lang="en-US" sz="2000" b="1" dirty="0">
                <a:solidFill>
                  <a:schemeClr val="bg1"/>
                </a:solidFill>
              </a:rPr>
            </a:br>
            <a:r>
              <a:rPr lang="en-US" sz="2000" b="1" dirty="0">
                <a:solidFill>
                  <a:schemeClr val="bg1"/>
                </a:solidFill>
              </a:rPr>
              <a:t>express bus services </a:t>
            </a:r>
            <a:br>
              <a:rPr lang="en-US" sz="2000" b="1" dirty="0">
                <a:solidFill>
                  <a:schemeClr val="bg1"/>
                </a:solidFill>
              </a:rPr>
            </a:br>
            <a:r>
              <a:rPr lang="en-US" sz="2000" b="1" dirty="0">
                <a:solidFill>
                  <a:schemeClr val="bg1"/>
                </a:solidFill>
              </a:rPr>
              <a:t>moved up to </a:t>
            </a:r>
            <a:br>
              <a:rPr lang="en-US" sz="2000" b="1" dirty="0">
                <a:solidFill>
                  <a:schemeClr val="bg1"/>
                </a:solidFill>
              </a:rPr>
            </a:br>
            <a:r>
              <a:rPr lang="en-US" sz="2000" b="1" dirty="0">
                <a:solidFill>
                  <a:schemeClr val="bg1"/>
                </a:solidFill>
              </a:rPr>
              <a:t>48% more people.</a:t>
            </a:r>
            <a:r>
              <a:rPr lang="en-US" sz="1600" baseline="30000" dirty="0">
                <a:solidFill>
                  <a:schemeClr val="bg1"/>
                </a:solidFill>
              </a:rPr>
              <a:t>2</a:t>
            </a:r>
            <a:endParaRPr lang="en-US" sz="1600" dirty="0">
              <a:solidFill>
                <a:schemeClr val="bg1"/>
              </a:solidFill>
            </a:endParaRPr>
          </a:p>
        </p:txBody>
      </p:sp>
      <p:pic>
        <p:nvPicPr>
          <p:cNvPr id="14" name="Picture 13" descr="Passenger bus icon">
            <a:extLst>
              <a:ext uri="{FF2B5EF4-FFF2-40B4-BE49-F238E27FC236}">
                <a16:creationId xmlns:a16="http://schemas.microsoft.com/office/drawing/2014/main" id="{4E3E371F-95D2-9274-F456-076C80462F5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162800" y="2190750"/>
            <a:ext cx="914400" cy="914400"/>
          </a:xfrm>
          <a:prstGeom prst="rect">
            <a:avLst/>
          </a:prstGeom>
        </p:spPr>
      </p:pic>
      <p:sp>
        <p:nvSpPr>
          <p:cNvPr id="5" name="Rectangle 4">
            <a:extLst>
              <a:ext uri="{FF2B5EF4-FFF2-40B4-BE49-F238E27FC236}">
                <a16:creationId xmlns:a16="http://schemas.microsoft.com/office/drawing/2014/main" id="{B69DF70A-8C1F-6AD0-1951-ADA844468B55}"/>
              </a:ext>
            </a:extLst>
          </p:cNvPr>
          <p:cNvSpPr/>
          <p:nvPr/>
        </p:nvSpPr>
        <p:spPr>
          <a:xfrm>
            <a:off x="838200" y="4324350"/>
            <a:ext cx="7924800" cy="646331"/>
          </a:xfrm>
          <a:prstGeom prst="rect">
            <a:avLst/>
          </a:prstGeom>
        </p:spPr>
        <p:txBody>
          <a:bodyPr wrap="square">
            <a:spAutoFit/>
          </a:bodyPr>
          <a:lstStyle/>
          <a:p>
            <a:pPr algn="r"/>
            <a:r>
              <a:rPr lang="en-US" sz="1000" dirty="0">
                <a:solidFill>
                  <a:schemeClr val="bg1"/>
                </a:solidFill>
                <a:effectLst/>
                <a:latin typeface="Myriad Pro" panose="020B0503030403020204" pitchFamily="34" charset="0"/>
              </a:rPr>
              <a:t>Example benefits are presented above. For more information on TSMO strategies and benefits, visit </a:t>
            </a:r>
            <a:br>
              <a:rPr lang="en-US" sz="1000" dirty="0">
                <a:solidFill>
                  <a:schemeClr val="bg1"/>
                </a:solidFill>
                <a:effectLst/>
                <a:latin typeface="Myriad Pro" panose="020B0503030403020204" pitchFamily="34" charset="0"/>
              </a:rPr>
            </a:br>
            <a:r>
              <a:rPr lang="en-US" sz="1000" b="1" u="sng" dirty="0">
                <a:solidFill>
                  <a:schemeClr val="bg1"/>
                </a:solidFill>
                <a:effectLst/>
                <a:latin typeface="Myriad Pro" panose="020B0503030403020204" pitchFamily="34" charset="0"/>
                <a:hlinkClick r:id="rId4">
                  <a:extLst>
                    <a:ext uri="{A12FA001-AC4F-418D-AE19-62706E023703}">
                      <ahyp:hlinkClr xmlns:ahyp="http://schemas.microsoft.com/office/drawing/2018/hyperlinkcolor" val="tx"/>
                    </a:ext>
                  </a:extLst>
                </a:hlinkClick>
              </a:rPr>
              <a:t>https://ops.fhwa.dot.gov/plan4ops/focus_areas/integrating/operations_strategies.htm</a:t>
            </a:r>
            <a:r>
              <a:rPr lang="en-US" sz="1000" dirty="0">
                <a:solidFill>
                  <a:schemeClr val="bg1"/>
                </a:solidFill>
                <a:effectLst/>
                <a:latin typeface="Myriad Pro" panose="020B0503030403020204" pitchFamily="34" charset="0"/>
              </a:rPr>
              <a:t>.</a:t>
            </a:r>
            <a:endParaRPr lang="en-US" sz="1000" b="1" u="sng" dirty="0">
              <a:solidFill>
                <a:schemeClr val="bg1"/>
              </a:solidFill>
              <a:effectLst/>
              <a:latin typeface="Myriad Pro" panose="020B0503030403020204" pitchFamily="34" charset="0"/>
            </a:endParaRPr>
          </a:p>
          <a:p>
            <a:pPr algn="r"/>
            <a:endParaRPr lang="en-US" sz="800" b="0" u="none" dirty="0">
              <a:solidFill>
                <a:schemeClr val="bg1"/>
              </a:solidFill>
              <a:effectLst/>
              <a:latin typeface="Myriad Pro" panose="020B0503030403020204" pitchFamily="34" charset="0"/>
            </a:endParaRPr>
          </a:p>
          <a:p>
            <a:pPr algn="r"/>
            <a:r>
              <a:rPr lang="en-US" sz="700" b="0" u="none" dirty="0">
                <a:solidFill>
                  <a:schemeClr val="bg1"/>
                </a:solidFill>
                <a:effectLst/>
                <a:latin typeface="Myriad Pro" panose="020B0503030403020204" pitchFamily="34" charset="0"/>
              </a:rPr>
              <a:t>Images Source: USDOT/Getty</a:t>
            </a:r>
          </a:p>
        </p:txBody>
      </p:sp>
    </p:spTree>
    <p:extLst>
      <p:ext uri="{BB962C8B-B14F-4D97-AF65-F5344CB8AC3E}">
        <p14:creationId xmlns:p14="http://schemas.microsoft.com/office/powerpoint/2010/main" val="95137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C8A0BFF-2438-8E71-342E-0A8B4017A5F9}"/>
              </a:ext>
              <a:ext uri="{C183D7F6-B498-43B3-948B-1728B52AA6E4}">
                <adec:decorative xmlns:adec="http://schemas.microsoft.com/office/drawing/2017/decorative" val="1"/>
              </a:ext>
            </a:extLst>
          </p:cNvPr>
          <p:cNvSpPr/>
          <p:nvPr/>
        </p:nvSpPr>
        <p:spPr>
          <a:xfrm>
            <a:off x="0" y="590550"/>
            <a:ext cx="9149255" cy="3657600"/>
          </a:xfrm>
          <a:prstGeom prst="rect">
            <a:avLst/>
          </a:prstGeom>
          <a:solidFill>
            <a:srgbClr val="5B9A7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C727D9A4-B452-9246-C9C3-806D81F71D13}"/>
              </a:ext>
            </a:extLst>
          </p:cNvPr>
          <p:cNvSpPr>
            <a:spLocks noGrp="1"/>
          </p:cNvSpPr>
          <p:nvPr>
            <p:ph type="title"/>
          </p:nvPr>
        </p:nvSpPr>
        <p:spPr/>
        <p:txBody>
          <a:bodyPr/>
          <a:lstStyle/>
          <a:p>
            <a:r>
              <a:rPr lang="en-US" sz="1750" dirty="0">
                <a:latin typeface="Myriad Pro Cond" panose="020B0503030403020204" pitchFamily="34" charset="0"/>
              </a:rPr>
              <a:t>2/4 - Transportation Systems Management and Operations (TSMO): Getting More from Our Existing System</a:t>
            </a:r>
            <a:endParaRPr lang="en-US" sz="1750" dirty="0"/>
          </a:p>
        </p:txBody>
      </p:sp>
      <p:sp>
        <p:nvSpPr>
          <p:cNvPr id="4" name="TextBox 3">
            <a:extLst>
              <a:ext uri="{FF2B5EF4-FFF2-40B4-BE49-F238E27FC236}">
                <a16:creationId xmlns:a16="http://schemas.microsoft.com/office/drawing/2014/main" id="{69FD8EAC-D3AD-63B6-D118-D0A7A32F5D11}"/>
              </a:ext>
            </a:extLst>
          </p:cNvPr>
          <p:cNvSpPr txBox="1"/>
          <p:nvPr/>
        </p:nvSpPr>
        <p:spPr>
          <a:xfrm>
            <a:off x="381000" y="814685"/>
            <a:ext cx="8534400" cy="477054"/>
          </a:xfrm>
          <a:prstGeom prst="rect">
            <a:avLst/>
          </a:prstGeom>
          <a:noFill/>
        </p:spPr>
        <p:txBody>
          <a:bodyPr wrap="square" rtlCol="0">
            <a:spAutoFit/>
          </a:bodyPr>
          <a:lstStyle/>
          <a:p>
            <a:r>
              <a:rPr lang="en-US" sz="2500" b="1" dirty="0"/>
              <a:t>Keeping Lanes Open Increases the Value of Investments</a:t>
            </a:r>
            <a:endParaRPr lang="en-US" sz="2500" dirty="0"/>
          </a:p>
        </p:txBody>
      </p:sp>
      <p:pic>
        <p:nvPicPr>
          <p:cNvPr id="5" name="Picture 4" descr="Piggy bank with a dollar sign">
            <a:extLst>
              <a:ext uri="{FF2B5EF4-FFF2-40B4-BE49-F238E27FC236}">
                <a16:creationId xmlns:a16="http://schemas.microsoft.com/office/drawing/2014/main" id="{F6BCDBC6-58D8-3747-28A4-8C39AAB64D9A}"/>
              </a:ext>
            </a:extLst>
          </p:cNvPr>
          <p:cNvPicPr>
            <a:picLocks noChangeAspect="1"/>
          </p:cNvPicPr>
          <p:nvPr/>
        </p:nvPicPr>
        <p:blipFill>
          <a:blip r:embed="rId2"/>
          <a:stretch>
            <a:fillRect/>
          </a:stretch>
        </p:blipFill>
        <p:spPr>
          <a:xfrm>
            <a:off x="7848600" y="742950"/>
            <a:ext cx="914400" cy="595902"/>
          </a:xfrm>
          <a:prstGeom prst="rect">
            <a:avLst/>
          </a:prstGeom>
        </p:spPr>
      </p:pic>
      <p:sp>
        <p:nvSpPr>
          <p:cNvPr id="16" name="TextBox 15">
            <a:extLst>
              <a:ext uri="{FF2B5EF4-FFF2-40B4-BE49-F238E27FC236}">
                <a16:creationId xmlns:a16="http://schemas.microsoft.com/office/drawing/2014/main" id="{A849DF15-F5C7-CC32-3971-874511C81D3A}"/>
              </a:ext>
            </a:extLst>
          </p:cNvPr>
          <p:cNvSpPr txBox="1"/>
          <p:nvPr/>
        </p:nvSpPr>
        <p:spPr>
          <a:xfrm>
            <a:off x="381000" y="1633850"/>
            <a:ext cx="2209800" cy="631327"/>
          </a:xfrm>
          <a:prstGeom prst="rect">
            <a:avLst/>
          </a:prstGeom>
          <a:noFill/>
        </p:spPr>
        <p:txBody>
          <a:bodyPr wrap="square" rtlCol="0">
            <a:spAutoFit/>
          </a:bodyPr>
          <a:lstStyle/>
          <a:p>
            <a:pPr algn="ctr">
              <a:lnSpc>
                <a:spcPts val="2100"/>
              </a:lnSpc>
            </a:pPr>
            <a:r>
              <a:rPr lang="en-US" sz="2000" b="1" dirty="0"/>
              <a:t>Freeway </a:t>
            </a:r>
            <a:br>
              <a:rPr lang="en-US" sz="2000" b="1" dirty="0"/>
            </a:br>
            <a:r>
              <a:rPr lang="en-US" sz="2000" b="1" dirty="0"/>
              <a:t>Courtesy Patrol</a:t>
            </a:r>
            <a:r>
              <a:rPr lang="en-US" sz="2000" baseline="30000" dirty="0"/>
              <a:t>3</a:t>
            </a:r>
            <a:endParaRPr lang="en-US" sz="2000" dirty="0"/>
          </a:p>
        </p:txBody>
      </p:sp>
      <p:pic>
        <p:nvPicPr>
          <p:cNvPr id="25" name="Picture 24" descr="Roadway work truck with forward-pointing arrow">
            <a:extLst>
              <a:ext uri="{FF2B5EF4-FFF2-40B4-BE49-F238E27FC236}">
                <a16:creationId xmlns:a16="http://schemas.microsoft.com/office/drawing/2014/main" id="{B3C7A4BE-F0D4-34FC-20C5-4D631F01A903}"/>
              </a:ext>
            </a:extLst>
          </p:cNvPr>
          <p:cNvPicPr>
            <a:picLocks noChangeAspect="1"/>
          </p:cNvPicPr>
          <p:nvPr/>
        </p:nvPicPr>
        <p:blipFill>
          <a:blip r:embed="rId3"/>
          <a:stretch>
            <a:fillRect/>
          </a:stretch>
        </p:blipFill>
        <p:spPr>
          <a:xfrm>
            <a:off x="504825" y="1885950"/>
            <a:ext cx="2171700" cy="1447800"/>
          </a:xfrm>
          <a:prstGeom prst="rect">
            <a:avLst/>
          </a:prstGeom>
        </p:spPr>
      </p:pic>
      <p:sp>
        <p:nvSpPr>
          <p:cNvPr id="20" name="TextBox 19">
            <a:extLst>
              <a:ext uri="{FF2B5EF4-FFF2-40B4-BE49-F238E27FC236}">
                <a16:creationId xmlns:a16="http://schemas.microsoft.com/office/drawing/2014/main" id="{81CED1C7-0D68-B142-E313-7A6D857BD821}"/>
              </a:ext>
            </a:extLst>
          </p:cNvPr>
          <p:cNvSpPr txBox="1"/>
          <p:nvPr/>
        </p:nvSpPr>
        <p:spPr>
          <a:xfrm>
            <a:off x="838200" y="3317870"/>
            <a:ext cx="1295400" cy="854080"/>
          </a:xfrm>
          <a:prstGeom prst="rect">
            <a:avLst/>
          </a:prstGeom>
          <a:noFill/>
        </p:spPr>
        <p:txBody>
          <a:bodyPr wrap="square" rtlCol="0">
            <a:spAutoFit/>
          </a:bodyPr>
          <a:lstStyle/>
          <a:p>
            <a:pPr algn="ctr"/>
            <a:r>
              <a:rPr lang="en-US" sz="3600" b="1" dirty="0"/>
              <a:t>15:1</a:t>
            </a:r>
            <a:endParaRPr lang="en-US" sz="3600" dirty="0"/>
          </a:p>
          <a:p>
            <a:pPr algn="ctr"/>
            <a:endParaRPr lang="en-US" dirty="0"/>
          </a:p>
        </p:txBody>
      </p:sp>
      <p:sp>
        <p:nvSpPr>
          <p:cNvPr id="17" name="TextBox 16">
            <a:extLst>
              <a:ext uri="{FF2B5EF4-FFF2-40B4-BE49-F238E27FC236}">
                <a16:creationId xmlns:a16="http://schemas.microsoft.com/office/drawing/2014/main" id="{97B36F5C-15DE-78C2-1634-4F1FD69969CB}"/>
              </a:ext>
            </a:extLst>
          </p:cNvPr>
          <p:cNvSpPr txBox="1"/>
          <p:nvPr/>
        </p:nvSpPr>
        <p:spPr>
          <a:xfrm>
            <a:off x="3733800" y="1633850"/>
            <a:ext cx="1600200" cy="631327"/>
          </a:xfrm>
          <a:prstGeom prst="rect">
            <a:avLst/>
          </a:prstGeom>
          <a:noFill/>
        </p:spPr>
        <p:txBody>
          <a:bodyPr wrap="square" rtlCol="0">
            <a:spAutoFit/>
          </a:bodyPr>
          <a:lstStyle/>
          <a:p>
            <a:pPr algn="ctr">
              <a:lnSpc>
                <a:spcPts val="2100"/>
              </a:lnSpc>
            </a:pPr>
            <a:r>
              <a:rPr lang="en-US" sz="2000" b="1" dirty="0"/>
              <a:t>Smart </a:t>
            </a:r>
            <a:br>
              <a:rPr lang="en-US" sz="2000" b="1" dirty="0"/>
            </a:br>
            <a:r>
              <a:rPr lang="en-US" sz="2000" b="1" dirty="0"/>
              <a:t>Work Zones</a:t>
            </a:r>
            <a:r>
              <a:rPr lang="en-US" sz="2000" baseline="30000" dirty="0"/>
              <a:t>4</a:t>
            </a:r>
            <a:endParaRPr lang="en-US" sz="2000" dirty="0"/>
          </a:p>
        </p:txBody>
      </p:sp>
      <p:pic>
        <p:nvPicPr>
          <p:cNvPr id="24" name="Picture 23" descr="Work hat or helmet">
            <a:extLst>
              <a:ext uri="{FF2B5EF4-FFF2-40B4-BE49-F238E27FC236}">
                <a16:creationId xmlns:a16="http://schemas.microsoft.com/office/drawing/2014/main" id="{6EBE3A7B-844F-DB95-5097-F038CD11CF25}"/>
              </a:ext>
            </a:extLst>
          </p:cNvPr>
          <p:cNvPicPr>
            <a:picLocks noChangeAspect="1"/>
          </p:cNvPicPr>
          <p:nvPr/>
        </p:nvPicPr>
        <p:blipFill>
          <a:blip r:embed="rId4"/>
          <a:stretch>
            <a:fillRect/>
          </a:stretch>
        </p:blipFill>
        <p:spPr>
          <a:xfrm>
            <a:off x="3657600" y="2151370"/>
            <a:ext cx="1752600" cy="1382332"/>
          </a:xfrm>
          <a:prstGeom prst="rect">
            <a:avLst/>
          </a:prstGeom>
        </p:spPr>
      </p:pic>
      <p:sp>
        <p:nvSpPr>
          <p:cNvPr id="22" name="TextBox 21">
            <a:extLst>
              <a:ext uri="{FF2B5EF4-FFF2-40B4-BE49-F238E27FC236}">
                <a16:creationId xmlns:a16="http://schemas.microsoft.com/office/drawing/2014/main" id="{337096BA-CFC4-A6F3-5769-F2470B7AC7EB}"/>
              </a:ext>
            </a:extLst>
          </p:cNvPr>
          <p:cNvSpPr txBox="1"/>
          <p:nvPr/>
        </p:nvSpPr>
        <p:spPr>
          <a:xfrm>
            <a:off x="3886200" y="3317870"/>
            <a:ext cx="1295400" cy="854080"/>
          </a:xfrm>
          <a:prstGeom prst="rect">
            <a:avLst/>
          </a:prstGeom>
          <a:noFill/>
        </p:spPr>
        <p:txBody>
          <a:bodyPr wrap="square" rtlCol="0">
            <a:spAutoFit/>
          </a:bodyPr>
          <a:lstStyle/>
          <a:p>
            <a:pPr algn="ctr"/>
            <a:r>
              <a:rPr lang="en-US" sz="3600" b="1" dirty="0"/>
              <a:t>10:1</a:t>
            </a:r>
            <a:endParaRPr lang="en-US" sz="3600" dirty="0"/>
          </a:p>
          <a:p>
            <a:pPr algn="ctr"/>
            <a:endParaRPr lang="en-US" dirty="0"/>
          </a:p>
        </p:txBody>
      </p:sp>
      <p:sp>
        <p:nvSpPr>
          <p:cNvPr id="19" name="TextBox 18">
            <a:extLst>
              <a:ext uri="{FF2B5EF4-FFF2-40B4-BE49-F238E27FC236}">
                <a16:creationId xmlns:a16="http://schemas.microsoft.com/office/drawing/2014/main" id="{7061C406-E491-0C43-F4F0-5E8325E82897}"/>
              </a:ext>
            </a:extLst>
          </p:cNvPr>
          <p:cNvSpPr txBox="1"/>
          <p:nvPr/>
        </p:nvSpPr>
        <p:spPr>
          <a:xfrm>
            <a:off x="6057900" y="1633850"/>
            <a:ext cx="2705100" cy="631327"/>
          </a:xfrm>
          <a:prstGeom prst="rect">
            <a:avLst/>
          </a:prstGeom>
          <a:noFill/>
        </p:spPr>
        <p:txBody>
          <a:bodyPr wrap="square" rtlCol="0">
            <a:spAutoFit/>
          </a:bodyPr>
          <a:lstStyle/>
          <a:p>
            <a:pPr algn="ctr">
              <a:lnSpc>
                <a:spcPts val="2100"/>
              </a:lnSpc>
            </a:pPr>
            <a:r>
              <a:rPr lang="en-US" sz="2000" b="1" dirty="0"/>
              <a:t>Traffic Incident Management Systems</a:t>
            </a:r>
            <a:r>
              <a:rPr lang="en-US" sz="2000" baseline="30000" dirty="0"/>
              <a:t>5</a:t>
            </a:r>
            <a:endParaRPr lang="en-US" sz="2000" dirty="0"/>
          </a:p>
        </p:txBody>
      </p:sp>
      <p:pic>
        <p:nvPicPr>
          <p:cNvPr id="15" name="Picture 14" descr="Vehicle collision icon">
            <a:extLst>
              <a:ext uri="{FF2B5EF4-FFF2-40B4-BE49-F238E27FC236}">
                <a16:creationId xmlns:a16="http://schemas.microsoft.com/office/drawing/2014/main" id="{AADB26F1-B34B-E4E6-8A62-D29A6EE8B46C}"/>
              </a:ext>
            </a:extLst>
          </p:cNvPr>
          <p:cNvPicPr>
            <a:picLocks noChangeAspect="1"/>
          </p:cNvPicPr>
          <p:nvPr/>
        </p:nvPicPr>
        <p:blipFill>
          <a:blip r:embed="rId5"/>
          <a:stretch>
            <a:fillRect/>
          </a:stretch>
        </p:blipFill>
        <p:spPr>
          <a:xfrm>
            <a:off x="6305550" y="1862450"/>
            <a:ext cx="2209800" cy="1776100"/>
          </a:xfrm>
          <a:prstGeom prst="rect">
            <a:avLst/>
          </a:prstGeom>
        </p:spPr>
      </p:pic>
      <p:sp>
        <p:nvSpPr>
          <p:cNvPr id="23" name="TextBox 22">
            <a:extLst>
              <a:ext uri="{FF2B5EF4-FFF2-40B4-BE49-F238E27FC236}">
                <a16:creationId xmlns:a16="http://schemas.microsoft.com/office/drawing/2014/main" id="{369C0B9A-7424-5D34-D58D-7B11A436E1F6}"/>
              </a:ext>
            </a:extLst>
          </p:cNvPr>
          <p:cNvSpPr txBox="1"/>
          <p:nvPr/>
        </p:nvSpPr>
        <p:spPr>
          <a:xfrm>
            <a:off x="6762750" y="3317870"/>
            <a:ext cx="1295400" cy="854080"/>
          </a:xfrm>
          <a:prstGeom prst="rect">
            <a:avLst/>
          </a:prstGeom>
          <a:noFill/>
        </p:spPr>
        <p:txBody>
          <a:bodyPr wrap="square" rtlCol="0">
            <a:spAutoFit/>
          </a:bodyPr>
          <a:lstStyle/>
          <a:p>
            <a:pPr algn="ctr"/>
            <a:r>
              <a:rPr lang="en-US" sz="3600" b="1" dirty="0"/>
              <a:t>8:1</a:t>
            </a:r>
            <a:endParaRPr lang="en-US" sz="3600" dirty="0"/>
          </a:p>
          <a:p>
            <a:pPr algn="ctr"/>
            <a:endParaRPr lang="en-US" dirty="0"/>
          </a:p>
        </p:txBody>
      </p:sp>
      <p:sp>
        <p:nvSpPr>
          <p:cNvPr id="2" name="Rectangle 1">
            <a:extLst>
              <a:ext uri="{FF2B5EF4-FFF2-40B4-BE49-F238E27FC236}">
                <a16:creationId xmlns:a16="http://schemas.microsoft.com/office/drawing/2014/main" id="{78B2F912-EBA8-0841-DBA3-E5282379DA14}"/>
              </a:ext>
            </a:extLst>
          </p:cNvPr>
          <p:cNvSpPr/>
          <p:nvPr/>
        </p:nvSpPr>
        <p:spPr>
          <a:xfrm>
            <a:off x="838200" y="4324350"/>
            <a:ext cx="7924800" cy="646331"/>
          </a:xfrm>
          <a:prstGeom prst="rect">
            <a:avLst/>
          </a:prstGeom>
        </p:spPr>
        <p:txBody>
          <a:bodyPr wrap="square">
            <a:spAutoFit/>
          </a:bodyPr>
          <a:lstStyle/>
          <a:p>
            <a:pPr algn="r"/>
            <a:r>
              <a:rPr lang="en-US" sz="1000" dirty="0">
                <a:solidFill>
                  <a:schemeClr val="bg1"/>
                </a:solidFill>
                <a:effectLst/>
                <a:latin typeface="Myriad Pro" panose="020B0503030403020204" pitchFamily="34" charset="0"/>
              </a:rPr>
              <a:t>Example benefits are presented above. For more information on TSMO strategies and benefits, visit </a:t>
            </a:r>
            <a:br>
              <a:rPr lang="en-US" sz="1000" dirty="0">
                <a:solidFill>
                  <a:schemeClr val="bg1"/>
                </a:solidFill>
                <a:effectLst/>
                <a:latin typeface="Myriad Pro" panose="020B0503030403020204" pitchFamily="34" charset="0"/>
              </a:rPr>
            </a:br>
            <a:r>
              <a:rPr lang="en-US" sz="1000" b="1" u="sng" dirty="0">
                <a:solidFill>
                  <a:schemeClr val="bg1"/>
                </a:solidFill>
                <a:effectLst/>
                <a:latin typeface="Myriad Pro" panose="020B0503030403020204" pitchFamily="34" charset="0"/>
                <a:hlinkClick r:id="rId6">
                  <a:extLst>
                    <a:ext uri="{A12FA001-AC4F-418D-AE19-62706E023703}">
                      <ahyp:hlinkClr xmlns:ahyp="http://schemas.microsoft.com/office/drawing/2018/hyperlinkcolor" val="tx"/>
                    </a:ext>
                  </a:extLst>
                </a:hlinkClick>
              </a:rPr>
              <a:t>https://ops.fhwa.dot.gov/plan4ops/focus_areas/integrating/operations_strategies.htm</a:t>
            </a:r>
            <a:r>
              <a:rPr lang="en-US" sz="1000" dirty="0">
                <a:solidFill>
                  <a:schemeClr val="bg1"/>
                </a:solidFill>
                <a:effectLst/>
                <a:latin typeface="Myriad Pro" panose="020B0503030403020204" pitchFamily="34" charset="0"/>
              </a:rPr>
              <a:t>.</a:t>
            </a:r>
            <a:endParaRPr lang="en-US" sz="1000" b="1" u="sng" dirty="0">
              <a:solidFill>
                <a:schemeClr val="bg1"/>
              </a:solidFill>
              <a:effectLst/>
              <a:latin typeface="Myriad Pro" panose="020B0503030403020204" pitchFamily="34" charset="0"/>
            </a:endParaRPr>
          </a:p>
          <a:p>
            <a:pPr algn="r"/>
            <a:endParaRPr lang="en-US" sz="800" b="0" u="none" dirty="0">
              <a:solidFill>
                <a:schemeClr val="bg1"/>
              </a:solidFill>
              <a:effectLst/>
              <a:latin typeface="Myriad Pro" panose="020B0503030403020204" pitchFamily="34" charset="0"/>
            </a:endParaRPr>
          </a:p>
          <a:p>
            <a:pPr algn="r"/>
            <a:r>
              <a:rPr lang="en-US" sz="700" b="0" u="none" dirty="0">
                <a:solidFill>
                  <a:schemeClr val="bg1"/>
                </a:solidFill>
                <a:effectLst/>
                <a:latin typeface="Myriad Pro" panose="020B0503030403020204" pitchFamily="34" charset="0"/>
              </a:rPr>
              <a:t>Images Source: USDOT/Getty</a:t>
            </a:r>
          </a:p>
        </p:txBody>
      </p:sp>
    </p:spTree>
    <p:extLst>
      <p:ext uri="{BB962C8B-B14F-4D97-AF65-F5344CB8AC3E}">
        <p14:creationId xmlns:p14="http://schemas.microsoft.com/office/powerpoint/2010/main" val="41315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DA1CA49-B543-486D-A83C-DA644CB14C26}"/>
              </a:ext>
              <a:ext uri="{C183D7F6-B498-43B3-948B-1728B52AA6E4}">
                <adec:decorative xmlns:adec="http://schemas.microsoft.com/office/drawing/2017/decorative" val="1"/>
              </a:ext>
            </a:extLst>
          </p:cNvPr>
          <p:cNvSpPr/>
          <p:nvPr/>
        </p:nvSpPr>
        <p:spPr>
          <a:xfrm>
            <a:off x="1" y="590550"/>
            <a:ext cx="9144000" cy="3657600"/>
          </a:xfrm>
          <a:prstGeom prst="rect">
            <a:avLst/>
          </a:prstGeom>
          <a:solidFill>
            <a:srgbClr val="F5DAA8">
              <a:alpha val="7333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C727D9A4-B452-9246-C9C3-806D81F71D13}"/>
              </a:ext>
            </a:extLst>
          </p:cNvPr>
          <p:cNvSpPr>
            <a:spLocks noGrp="1"/>
          </p:cNvSpPr>
          <p:nvPr>
            <p:ph type="title"/>
          </p:nvPr>
        </p:nvSpPr>
        <p:spPr/>
        <p:txBody>
          <a:bodyPr/>
          <a:lstStyle/>
          <a:p>
            <a:r>
              <a:rPr lang="en-US" sz="1750" dirty="0">
                <a:latin typeface="Myriad Pro Cond" panose="020B0503030403020204" pitchFamily="34" charset="0"/>
              </a:rPr>
              <a:t>3/4 - Transportation Systems Management and Operations (TSMO): Getting More from Our Existing System</a:t>
            </a:r>
            <a:endParaRPr lang="en-US" sz="1750" dirty="0"/>
          </a:p>
        </p:txBody>
      </p:sp>
      <p:sp>
        <p:nvSpPr>
          <p:cNvPr id="5" name="TextBox 4">
            <a:extLst>
              <a:ext uri="{FF2B5EF4-FFF2-40B4-BE49-F238E27FC236}">
                <a16:creationId xmlns:a16="http://schemas.microsoft.com/office/drawing/2014/main" id="{DE6D04E6-88AF-DA5A-30DA-666D2B07164C}"/>
              </a:ext>
            </a:extLst>
          </p:cNvPr>
          <p:cNvSpPr txBox="1"/>
          <p:nvPr/>
        </p:nvSpPr>
        <p:spPr>
          <a:xfrm>
            <a:off x="381000" y="753130"/>
            <a:ext cx="7620000" cy="523220"/>
          </a:xfrm>
          <a:prstGeom prst="rect">
            <a:avLst/>
          </a:prstGeom>
          <a:noFill/>
        </p:spPr>
        <p:txBody>
          <a:bodyPr wrap="square" rtlCol="0">
            <a:spAutoFit/>
          </a:bodyPr>
          <a:lstStyle/>
          <a:p>
            <a:r>
              <a:rPr lang="en-US" sz="2800" b="1" dirty="0"/>
              <a:t>Making Travel Times More Reliable</a:t>
            </a:r>
            <a:endParaRPr lang="en-US" sz="2800" dirty="0"/>
          </a:p>
        </p:txBody>
      </p:sp>
      <p:sp>
        <p:nvSpPr>
          <p:cNvPr id="13" name="TextBox 12">
            <a:extLst>
              <a:ext uri="{FF2B5EF4-FFF2-40B4-BE49-F238E27FC236}">
                <a16:creationId xmlns:a16="http://schemas.microsoft.com/office/drawing/2014/main" id="{5FB05182-C8E9-D4BB-3B13-CEB4CA79317F}"/>
              </a:ext>
            </a:extLst>
          </p:cNvPr>
          <p:cNvSpPr txBox="1"/>
          <p:nvPr/>
        </p:nvSpPr>
        <p:spPr>
          <a:xfrm>
            <a:off x="228600" y="1504791"/>
            <a:ext cx="2819400" cy="1066959"/>
          </a:xfrm>
          <a:prstGeom prst="rect">
            <a:avLst/>
          </a:prstGeom>
          <a:noFill/>
        </p:spPr>
        <p:txBody>
          <a:bodyPr wrap="square" rtlCol="0">
            <a:spAutoFit/>
          </a:bodyPr>
          <a:lstStyle/>
          <a:p>
            <a:pPr algn="ctr">
              <a:lnSpc>
                <a:spcPts val="1920"/>
              </a:lnSpc>
            </a:pPr>
            <a:r>
              <a:rPr lang="en-US" sz="1800" b="1" dirty="0"/>
              <a:t>Increased travel time reliability accounted for 68% of the benefits of using congestion-priced lanes.</a:t>
            </a:r>
            <a:r>
              <a:rPr lang="en-US" sz="1600" baseline="30000" dirty="0"/>
              <a:t>6</a:t>
            </a:r>
            <a:endParaRPr lang="en-US" sz="1600" dirty="0"/>
          </a:p>
        </p:txBody>
      </p:sp>
      <p:grpSp>
        <p:nvGrpSpPr>
          <p:cNvPr id="17" name="Group 16" descr="Double-lane highway with dollar sign">
            <a:extLst>
              <a:ext uri="{FF2B5EF4-FFF2-40B4-BE49-F238E27FC236}">
                <a16:creationId xmlns:a16="http://schemas.microsoft.com/office/drawing/2014/main" id="{78ED70AB-E842-A968-9F58-22A9F93684A4}"/>
              </a:ext>
            </a:extLst>
          </p:cNvPr>
          <p:cNvGrpSpPr/>
          <p:nvPr/>
        </p:nvGrpSpPr>
        <p:grpSpPr>
          <a:xfrm>
            <a:off x="685800" y="2606853"/>
            <a:ext cx="1524000" cy="1260297"/>
            <a:chOff x="685800" y="2495550"/>
            <a:chExt cx="1524000" cy="1260297"/>
          </a:xfrm>
        </p:grpSpPr>
        <p:sp>
          <p:nvSpPr>
            <p:cNvPr id="18" name="Oval 17">
              <a:extLst>
                <a:ext uri="{FF2B5EF4-FFF2-40B4-BE49-F238E27FC236}">
                  <a16:creationId xmlns:a16="http://schemas.microsoft.com/office/drawing/2014/main" id="{FE1E27AD-97D1-5CB8-1AAB-464EED31914B}"/>
                </a:ext>
              </a:extLst>
            </p:cNvPr>
            <p:cNvSpPr/>
            <p:nvPr/>
          </p:nvSpPr>
          <p:spPr>
            <a:xfrm>
              <a:off x="1257300" y="257175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nvGrpSpPr>
            <p:cNvPr id="20" name="Group 19">
              <a:extLst>
                <a:ext uri="{FF2B5EF4-FFF2-40B4-BE49-F238E27FC236}">
                  <a16:creationId xmlns:a16="http://schemas.microsoft.com/office/drawing/2014/main" id="{374F191F-B7D3-4E83-0D70-AAD4AFF521E3}"/>
                </a:ext>
              </a:extLst>
            </p:cNvPr>
            <p:cNvGrpSpPr/>
            <p:nvPr/>
          </p:nvGrpSpPr>
          <p:grpSpPr>
            <a:xfrm>
              <a:off x="685800" y="2495550"/>
              <a:ext cx="1524000" cy="1260297"/>
              <a:chOff x="685800" y="2266950"/>
              <a:chExt cx="1524000" cy="1260297"/>
            </a:xfrm>
          </p:grpSpPr>
          <p:sp>
            <p:nvSpPr>
              <p:cNvPr id="26" name="TextBox 25">
                <a:extLst>
                  <a:ext uri="{FF2B5EF4-FFF2-40B4-BE49-F238E27FC236}">
                    <a16:creationId xmlns:a16="http://schemas.microsoft.com/office/drawing/2014/main" id="{A04768A3-7FC2-B6C1-0AA2-705EDFD90EC1}"/>
                  </a:ext>
                </a:extLst>
              </p:cNvPr>
              <p:cNvSpPr txBox="1"/>
              <p:nvPr/>
            </p:nvSpPr>
            <p:spPr>
              <a:xfrm>
                <a:off x="1219200" y="2266950"/>
                <a:ext cx="533400" cy="584775"/>
              </a:xfrm>
              <a:prstGeom prst="rect">
                <a:avLst/>
              </a:prstGeom>
              <a:noFill/>
            </p:spPr>
            <p:txBody>
              <a:bodyPr wrap="square" rtlCol="0">
                <a:spAutoFit/>
              </a:bodyPr>
              <a:lstStyle/>
              <a:p>
                <a:pPr algn="ctr"/>
                <a:r>
                  <a:rPr lang="en-US" sz="3200" b="1" dirty="0">
                    <a:solidFill>
                      <a:srgbClr val="F5DAA8"/>
                    </a:solidFill>
                    <a:latin typeface="HelveticaNeueLT Pro 75 Bd" panose="020B0604020202020204" pitchFamily="34" charset="77"/>
                  </a:rPr>
                  <a:t>$</a:t>
                </a:r>
              </a:p>
            </p:txBody>
          </p:sp>
          <p:pic>
            <p:nvPicPr>
              <p:cNvPr id="27" name="Picture 26">
                <a:extLst>
                  <a:ext uri="{FF2B5EF4-FFF2-40B4-BE49-F238E27FC236}">
                    <a16:creationId xmlns:a16="http://schemas.microsoft.com/office/drawing/2014/main" id="{CF346A96-C3D3-7C6F-6C0F-FA8FBB48B939}"/>
                  </a:ext>
                </a:extLst>
              </p:cNvPr>
              <p:cNvPicPr>
                <a:picLocks noChangeAspect="1"/>
              </p:cNvPicPr>
              <p:nvPr/>
            </p:nvPicPr>
            <p:blipFill>
              <a:blip r:embed="rId2"/>
              <a:stretch>
                <a:fillRect/>
              </a:stretch>
            </p:blipFill>
            <p:spPr>
              <a:xfrm>
                <a:off x="685800" y="2876550"/>
                <a:ext cx="1524000" cy="650697"/>
              </a:xfrm>
              <a:prstGeom prst="rect">
                <a:avLst/>
              </a:prstGeom>
            </p:spPr>
          </p:pic>
        </p:grpSp>
      </p:grpSp>
      <p:sp>
        <p:nvSpPr>
          <p:cNvPr id="14" name="TextBox 13">
            <a:extLst>
              <a:ext uri="{FF2B5EF4-FFF2-40B4-BE49-F238E27FC236}">
                <a16:creationId xmlns:a16="http://schemas.microsoft.com/office/drawing/2014/main" id="{B1F78DCA-B2A5-471D-C5F1-97E3F5C3401A}"/>
              </a:ext>
            </a:extLst>
          </p:cNvPr>
          <p:cNvSpPr txBox="1"/>
          <p:nvPr/>
        </p:nvSpPr>
        <p:spPr>
          <a:xfrm>
            <a:off x="3526877" y="1504791"/>
            <a:ext cx="1943100" cy="1066959"/>
          </a:xfrm>
          <a:prstGeom prst="rect">
            <a:avLst/>
          </a:prstGeom>
          <a:noFill/>
        </p:spPr>
        <p:txBody>
          <a:bodyPr wrap="square" rtlCol="0">
            <a:spAutoFit/>
          </a:bodyPr>
          <a:lstStyle/>
          <a:p>
            <a:pPr algn="ctr">
              <a:lnSpc>
                <a:spcPts val="1920"/>
              </a:lnSpc>
            </a:pPr>
            <a:r>
              <a:rPr lang="en-US" sz="1800" b="1" dirty="0"/>
              <a:t>Dynamic late lane merging in work zones reduced delays by 67%.</a:t>
            </a:r>
            <a:r>
              <a:rPr lang="en-US" sz="1600" baseline="30000" dirty="0"/>
              <a:t>7</a:t>
            </a:r>
            <a:endParaRPr lang="en-US" sz="1600" dirty="0"/>
          </a:p>
        </p:txBody>
      </p:sp>
      <p:pic>
        <p:nvPicPr>
          <p:cNvPr id="28" name="Picture 27" descr="This symbol illustrates two vehicles merging into a single lane. ">
            <a:extLst>
              <a:ext uri="{FF2B5EF4-FFF2-40B4-BE49-F238E27FC236}">
                <a16:creationId xmlns:a16="http://schemas.microsoft.com/office/drawing/2014/main" id="{7EA690EA-E3D1-3372-A6E7-8A586A5A1B42}"/>
              </a:ext>
            </a:extLst>
          </p:cNvPr>
          <p:cNvPicPr>
            <a:picLocks noChangeAspect="1"/>
          </p:cNvPicPr>
          <p:nvPr/>
        </p:nvPicPr>
        <p:blipFill>
          <a:blip r:embed="rId3"/>
          <a:stretch>
            <a:fillRect/>
          </a:stretch>
        </p:blipFill>
        <p:spPr>
          <a:xfrm>
            <a:off x="3810000" y="2711155"/>
            <a:ext cx="1447800" cy="1155995"/>
          </a:xfrm>
          <a:prstGeom prst="rect">
            <a:avLst/>
          </a:prstGeom>
        </p:spPr>
      </p:pic>
      <p:sp>
        <p:nvSpPr>
          <p:cNvPr id="15" name="TextBox 14">
            <a:extLst>
              <a:ext uri="{FF2B5EF4-FFF2-40B4-BE49-F238E27FC236}">
                <a16:creationId xmlns:a16="http://schemas.microsoft.com/office/drawing/2014/main" id="{7CA5E691-3393-F0CE-99A7-87F6F3784492}"/>
              </a:ext>
            </a:extLst>
          </p:cNvPr>
          <p:cNvSpPr txBox="1"/>
          <p:nvPr/>
        </p:nvSpPr>
        <p:spPr>
          <a:xfrm>
            <a:off x="5867401" y="1504791"/>
            <a:ext cx="3124200" cy="1066959"/>
          </a:xfrm>
          <a:prstGeom prst="rect">
            <a:avLst/>
          </a:prstGeom>
          <a:noFill/>
        </p:spPr>
        <p:txBody>
          <a:bodyPr wrap="square" rtlCol="0">
            <a:spAutoFit/>
          </a:bodyPr>
          <a:lstStyle/>
          <a:p>
            <a:pPr algn="ctr">
              <a:lnSpc>
                <a:spcPts val="1920"/>
              </a:lnSpc>
            </a:pPr>
            <a:r>
              <a:rPr lang="en-US" sz="1800" b="1" dirty="0"/>
              <a:t>Truck parking and management systems reduced parking search time with a benefit-cost ratio of 4:1.</a:t>
            </a:r>
            <a:r>
              <a:rPr lang="en-US" sz="1600" baseline="30000" dirty="0"/>
              <a:t>8</a:t>
            </a:r>
            <a:endParaRPr lang="en-US" sz="1600" dirty="0"/>
          </a:p>
        </p:txBody>
      </p:sp>
      <p:pic>
        <p:nvPicPr>
          <p:cNvPr id="16" name="Picture 15" descr="Large freight truck">
            <a:extLst>
              <a:ext uri="{FF2B5EF4-FFF2-40B4-BE49-F238E27FC236}">
                <a16:creationId xmlns:a16="http://schemas.microsoft.com/office/drawing/2014/main" id="{EB78DEC2-56C9-3F8F-A6F0-7EF40A403CD3}"/>
              </a:ext>
            </a:extLst>
          </p:cNvPr>
          <p:cNvPicPr>
            <a:picLocks noChangeAspect="1"/>
          </p:cNvPicPr>
          <p:nvPr/>
        </p:nvPicPr>
        <p:blipFill>
          <a:blip r:embed="rId4"/>
          <a:stretch>
            <a:fillRect/>
          </a:stretch>
        </p:blipFill>
        <p:spPr>
          <a:xfrm>
            <a:off x="6172200" y="2724150"/>
            <a:ext cx="2617305" cy="1143000"/>
          </a:xfrm>
          <a:prstGeom prst="rect">
            <a:avLst/>
          </a:prstGeom>
        </p:spPr>
      </p:pic>
      <p:sp>
        <p:nvSpPr>
          <p:cNvPr id="2" name="Rectangle 1">
            <a:extLst>
              <a:ext uri="{FF2B5EF4-FFF2-40B4-BE49-F238E27FC236}">
                <a16:creationId xmlns:a16="http://schemas.microsoft.com/office/drawing/2014/main" id="{ACCCB625-C7E0-9CE9-3FA4-6607F4AA3C77}"/>
              </a:ext>
            </a:extLst>
          </p:cNvPr>
          <p:cNvSpPr/>
          <p:nvPr/>
        </p:nvSpPr>
        <p:spPr>
          <a:xfrm>
            <a:off x="838200" y="4324350"/>
            <a:ext cx="7924800" cy="646331"/>
          </a:xfrm>
          <a:prstGeom prst="rect">
            <a:avLst/>
          </a:prstGeom>
        </p:spPr>
        <p:txBody>
          <a:bodyPr wrap="square">
            <a:spAutoFit/>
          </a:bodyPr>
          <a:lstStyle/>
          <a:p>
            <a:pPr algn="r"/>
            <a:r>
              <a:rPr lang="en-US" sz="1000" dirty="0">
                <a:solidFill>
                  <a:schemeClr val="bg1"/>
                </a:solidFill>
                <a:effectLst/>
                <a:latin typeface="Myriad Pro" panose="020B0503030403020204" pitchFamily="34" charset="0"/>
              </a:rPr>
              <a:t>Example benefits are presented above. For more information on TSMO strategies and benefits, visit </a:t>
            </a:r>
            <a:br>
              <a:rPr lang="en-US" sz="1000" dirty="0">
                <a:solidFill>
                  <a:schemeClr val="bg1"/>
                </a:solidFill>
                <a:effectLst/>
                <a:latin typeface="Myriad Pro" panose="020B0503030403020204" pitchFamily="34" charset="0"/>
              </a:rPr>
            </a:br>
            <a:r>
              <a:rPr lang="en-US" sz="1000" b="1" u="sng" dirty="0">
                <a:solidFill>
                  <a:schemeClr val="bg1"/>
                </a:solidFill>
                <a:effectLst/>
                <a:latin typeface="Myriad Pro" panose="020B0503030403020204" pitchFamily="34" charset="0"/>
                <a:hlinkClick r:id="rId5">
                  <a:extLst>
                    <a:ext uri="{A12FA001-AC4F-418D-AE19-62706E023703}">
                      <ahyp:hlinkClr xmlns:ahyp="http://schemas.microsoft.com/office/drawing/2018/hyperlinkcolor" val="tx"/>
                    </a:ext>
                  </a:extLst>
                </a:hlinkClick>
              </a:rPr>
              <a:t>https://ops.fhwa.dot.gov/plan4ops/focus_areas/integrating/operations_strategies.htm</a:t>
            </a:r>
            <a:r>
              <a:rPr lang="en-US" sz="1000" dirty="0">
                <a:solidFill>
                  <a:schemeClr val="bg1"/>
                </a:solidFill>
                <a:effectLst/>
                <a:latin typeface="Myriad Pro" panose="020B0503030403020204" pitchFamily="34" charset="0"/>
              </a:rPr>
              <a:t>.</a:t>
            </a:r>
            <a:endParaRPr lang="en-US" sz="1000" b="1" u="sng" dirty="0">
              <a:solidFill>
                <a:schemeClr val="bg1"/>
              </a:solidFill>
              <a:effectLst/>
              <a:latin typeface="Myriad Pro" panose="020B0503030403020204" pitchFamily="34" charset="0"/>
            </a:endParaRPr>
          </a:p>
          <a:p>
            <a:pPr algn="r"/>
            <a:endParaRPr lang="en-US" sz="800" b="0" u="none" dirty="0">
              <a:solidFill>
                <a:schemeClr val="bg1"/>
              </a:solidFill>
              <a:effectLst/>
              <a:latin typeface="Myriad Pro" panose="020B0503030403020204" pitchFamily="34" charset="0"/>
            </a:endParaRPr>
          </a:p>
          <a:p>
            <a:pPr algn="r"/>
            <a:r>
              <a:rPr lang="en-US" sz="700" b="0" u="none" dirty="0">
                <a:solidFill>
                  <a:schemeClr val="bg1"/>
                </a:solidFill>
                <a:effectLst/>
                <a:latin typeface="Myriad Pro" panose="020B0503030403020204" pitchFamily="34" charset="0"/>
              </a:rPr>
              <a:t>Images Source: USDOT/Getty</a:t>
            </a:r>
          </a:p>
        </p:txBody>
      </p:sp>
    </p:spTree>
    <p:extLst>
      <p:ext uri="{BB962C8B-B14F-4D97-AF65-F5344CB8AC3E}">
        <p14:creationId xmlns:p14="http://schemas.microsoft.com/office/powerpoint/2010/main" val="242852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CA4CD3-C688-B37F-0E44-75306F328969}"/>
              </a:ext>
              <a:ext uri="{C183D7F6-B498-43B3-948B-1728B52AA6E4}">
                <adec:decorative xmlns:adec="http://schemas.microsoft.com/office/drawing/2017/decorative" val="1"/>
              </a:ext>
            </a:extLst>
          </p:cNvPr>
          <p:cNvSpPr/>
          <p:nvPr/>
        </p:nvSpPr>
        <p:spPr>
          <a:xfrm>
            <a:off x="0" y="590551"/>
            <a:ext cx="9144000" cy="3200399"/>
          </a:xfrm>
          <a:prstGeom prst="rect">
            <a:avLst/>
          </a:prstGeom>
          <a:solidFill>
            <a:srgbClr val="D3D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C727D9A4-B452-9246-C9C3-806D81F71D13}"/>
              </a:ext>
            </a:extLst>
          </p:cNvPr>
          <p:cNvSpPr>
            <a:spLocks noGrp="1"/>
          </p:cNvSpPr>
          <p:nvPr>
            <p:ph type="title"/>
          </p:nvPr>
        </p:nvSpPr>
        <p:spPr/>
        <p:txBody>
          <a:bodyPr/>
          <a:lstStyle/>
          <a:p>
            <a:r>
              <a:rPr lang="en-US" sz="1750" dirty="0">
                <a:latin typeface="Myriad Pro Cond" panose="020B0503030403020204" pitchFamily="34" charset="0"/>
              </a:rPr>
              <a:t>4/4 - Transportation Systems Management and Operations (TSMO): Getting More from Our Existing System</a:t>
            </a:r>
            <a:endParaRPr lang="en-US" sz="1750" dirty="0"/>
          </a:p>
        </p:txBody>
      </p:sp>
      <p:sp>
        <p:nvSpPr>
          <p:cNvPr id="4" name="TextBox 3">
            <a:extLst>
              <a:ext uri="{FF2B5EF4-FFF2-40B4-BE49-F238E27FC236}">
                <a16:creationId xmlns:a16="http://schemas.microsoft.com/office/drawing/2014/main" id="{D3D8125F-7829-4A9B-2FB9-FDBF337A6E80}"/>
              </a:ext>
            </a:extLst>
          </p:cNvPr>
          <p:cNvSpPr txBox="1"/>
          <p:nvPr/>
        </p:nvSpPr>
        <p:spPr>
          <a:xfrm>
            <a:off x="381000" y="742950"/>
            <a:ext cx="8001000" cy="523220"/>
          </a:xfrm>
          <a:prstGeom prst="rect">
            <a:avLst/>
          </a:prstGeom>
          <a:noFill/>
        </p:spPr>
        <p:txBody>
          <a:bodyPr wrap="square" rtlCol="0">
            <a:spAutoFit/>
          </a:bodyPr>
          <a:lstStyle/>
          <a:p>
            <a:r>
              <a:rPr lang="en-US" sz="2800" b="1" dirty="0">
                <a:solidFill>
                  <a:sysClr val="windowText" lastClr="000000"/>
                </a:solidFill>
              </a:rPr>
              <a:t>Improving Travel Time without Increasing Capacity</a:t>
            </a:r>
            <a:endParaRPr lang="en-US" sz="2800" dirty="0">
              <a:solidFill>
                <a:sysClr val="windowText" lastClr="000000"/>
              </a:solidFill>
            </a:endParaRPr>
          </a:p>
        </p:txBody>
      </p:sp>
      <p:sp>
        <p:nvSpPr>
          <p:cNvPr id="16" name="Rectangle 15">
            <a:extLst>
              <a:ext uri="{FF2B5EF4-FFF2-40B4-BE49-F238E27FC236}">
                <a16:creationId xmlns:a16="http://schemas.microsoft.com/office/drawing/2014/main" id="{D1B1D334-FE43-E429-D62C-62C2FB1DE3EA}"/>
              </a:ext>
              <a:ext uri="{C183D7F6-B498-43B3-948B-1728B52AA6E4}">
                <adec:decorative xmlns:adec="http://schemas.microsoft.com/office/drawing/2017/decorative" val="1"/>
              </a:ext>
            </a:extLst>
          </p:cNvPr>
          <p:cNvSpPr/>
          <p:nvPr/>
        </p:nvSpPr>
        <p:spPr>
          <a:xfrm>
            <a:off x="0" y="3790950"/>
            <a:ext cx="9144000" cy="4572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ysClr val="windowText" lastClr="000000"/>
              </a:solidFill>
            </a:endParaRPr>
          </a:p>
        </p:txBody>
      </p:sp>
      <p:cxnSp>
        <p:nvCxnSpPr>
          <p:cNvPr id="22" name="Straight Connector 21">
            <a:extLst>
              <a:ext uri="{FF2B5EF4-FFF2-40B4-BE49-F238E27FC236}">
                <a16:creationId xmlns:a16="http://schemas.microsoft.com/office/drawing/2014/main" id="{92B86735-2579-0B93-F579-207910F16C39}"/>
              </a:ext>
              <a:ext uri="{C183D7F6-B498-43B3-948B-1728B52AA6E4}">
                <adec:decorative xmlns:adec="http://schemas.microsoft.com/office/drawing/2017/decorative" val="1"/>
              </a:ext>
            </a:extLst>
          </p:cNvPr>
          <p:cNvCxnSpPr>
            <a:stCxn id="16" idx="1"/>
            <a:endCxn id="16" idx="3"/>
          </p:cNvCxnSpPr>
          <p:nvPr/>
        </p:nvCxnSpPr>
        <p:spPr>
          <a:xfrm>
            <a:off x="0" y="4019550"/>
            <a:ext cx="9144000" cy="0"/>
          </a:xfrm>
          <a:prstGeom prst="line">
            <a:avLst/>
          </a:prstGeom>
          <a:ln w="444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6" name="Picture 25" descr="Clock icon">
            <a:extLst>
              <a:ext uri="{FF2B5EF4-FFF2-40B4-BE49-F238E27FC236}">
                <a16:creationId xmlns:a16="http://schemas.microsoft.com/office/drawing/2014/main" id="{02192809-B683-9AAC-8E42-5045A1CA553D}"/>
              </a:ext>
            </a:extLst>
          </p:cNvPr>
          <p:cNvPicPr>
            <a:picLocks noChangeAspect="1"/>
          </p:cNvPicPr>
          <p:nvPr/>
        </p:nvPicPr>
        <p:blipFill>
          <a:blip r:embed="rId2"/>
          <a:stretch>
            <a:fillRect/>
          </a:stretch>
        </p:blipFill>
        <p:spPr>
          <a:xfrm>
            <a:off x="762000" y="1476681"/>
            <a:ext cx="978459" cy="947829"/>
          </a:xfrm>
          <a:prstGeom prst="rect">
            <a:avLst/>
          </a:prstGeom>
        </p:spPr>
      </p:pic>
      <p:sp>
        <p:nvSpPr>
          <p:cNvPr id="17" name="TextBox 16">
            <a:extLst>
              <a:ext uri="{FF2B5EF4-FFF2-40B4-BE49-F238E27FC236}">
                <a16:creationId xmlns:a16="http://schemas.microsoft.com/office/drawing/2014/main" id="{7B208F7D-E839-E6C7-1A68-7838EB259855}"/>
              </a:ext>
            </a:extLst>
          </p:cNvPr>
          <p:cNvSpPr txBox="1"/>
          <p:nvPr/>
        </p:nvSpPr>
        <p:spPr>
          <a:xfrm>
            <a:off x="76200" y="2391081"/>
            <a:ext cx="2362200" cy="788036"/>
          </a:xfrm>
          <a:prstGeom prst="rect">
            <a:avLst/>
          </a:prstGeom>
          <a:noFill/>
        </p:spPr>
        <p:txBody>
          <a:bodyPr wrap="square" rtlCol="0">
            <a:spAutoFit/>
          </a:bodyPr>
          <a:lstStyle/>
          <a:p>
            <a:pPr algn="ctr">
              <a:lnSpc>
                <a:spcPts val="1820"/>
              </a:lnSpc>
            </a:pPr>
            <a:r>
              <a:rPr lang="en-US" sz="1800" b="1" dirty="0"/>
              <a:t>Regional signal retiming reduced delays by 23%.</a:t>
            </a:r>
            <a:r>
              <a:rPr lang="en-US" sz="1600" baseline="30000" dirty="0"/>
              <a:t>9</a:t>
            </a:r>
            <a:endParaRPr lang="en-US" sz="1600" dirty="0"/>
          </a:p>
        </p:txBody>
      </p:sp>
      <p:pic>
        <p:nvPicPr>
          <p:cNvPr id="27" name="Picture 26" descr="Clock icon">
            <a:extLst>
              <a:ext uri="{FF2B5EF4-FFF2-40B4-BE49-F238E27FC236}">
                <a16:creationId xmlns:a16="http://schemas.microsoft.com/office/drawing/2014/main" id="{C56F53FE-3DE9-1ADF-96BF-2179522B6450}"/>
              </a:ext>
            </a:extLst>
          </p:cNvPr>
          <p:cNvPicPr>
            <a:picLocks noChangeAspect="1"/>
          </p:cNvPicPr>
          <p:nvPr/>
        </p:nvPicPr>
        <p:blipFill>
          <a:blip r:embed="rId2"/>
          <a:stretch>
            <a:fillRect/>
          </a:stretch>
        </p:blipFill>
        <p:spPr>
          <a:xfrm>
            <a:off x="3886200" y="1476681"/>
            <a:ext cx="978459" cy="947829"/>
          </a:xfrm>
          <a:prstGeom prst="rect">
            <a:avLst/>
          </a:prstGeom>
        </p:spPr>
      </p:pic>
      <p:sp>
        <p:nvSpPr>
          <p:cNvPr id="21" name="TextBox 20">
            <a:extLst>
              <a:ext uri="{FF2B5EF4-FFF2-40B4-BE49-F238E27FC236}">
                <a16:creationId xmlns:a16="http://schemas.microsoft.com/office/drawing/2014/main" id="{045D7FDB-5AED-3407-B27B-3EF489D5579E}"/>
              </a:ext>
            </a:extLst>
          </p:cNvPr>
          <p:cNvSpPr txBox="1"/>
          <p:nvPr/>
        </p:nvSpPr>
        <p:spPr>
          <a:xfrm>
            <a:off x="3200400" y="2391081"/>
            <a:ext cx="2362200" cy="788036"/>
          </a:xfrm>
          <a:prstGeom prst="rect">
            <a:avLst/>
          </a:prstGeom>
          <a:noFill/>
        </p:spPr>
        <p:txBody>
          <a:bodyPr wrap="square" rtlCol="0">
            <a:spAutoFit/>
          </a:bodyPr>
          <a:lstStyle/>
          <a:p>
            <a:pPr algn="ctr">
              <a:lnSpc>
                <a:spcPts val="1820"/>
              </a:lnSpc>
            </a:pPr>
            <a:r>
              <a:rPr lang="en-US" sz="1800" b="1" dirty="0"/>
              <a:t>Adaptive signal control reduced travel time </a:t>
            </a:r>
            <a:br>
              <a:rPr lang="en-US" sz="1800" b="1" dirty="0"/>
            </a:br>
            <a:r>
              <a:rPr lang="en-US" sz="1800" b="1" dirty="0"/>
              <a:t>by 9.4%.</a:t>
            </a:r>
            <a:r>
              <a:rPr lang="en-US" sz="1600" baseline="30000" dirty="0"/>
              <a:t>10</a:t>
            </a:r>
            <a:endParaRPr lang="en-US" sz="1600" dirty="0"/>
          </a:p>
        </p:txBody>
      </p:sp>
      <p:pic>
        <p:nvPicPr>
          <p:cNvPr id="28" name="Picture 27" descr="Clock icon">
            <a:extLst>
              <a:ext uri="{FF2B5EF4-FFF2-40B4-BE49-F238E27FC236}">
                <a16:creationId xmlns:a16="http://schemas.microsoft.com/office/drawing/2014/main" id="{088B99BC-E7FA-51F2-8CCA-513B5735C62E}"/>
              </a:ext>
            </a:extLst>
          </p:cNvPr>
          <p:cNvPicPr>
            <a:picLocks noChangeAspect="1"/>
          </p:cNvPicPr>
          <p:nvPr/>
        </p:nvPicPr>
        <p:blipFill>
          <a:blip r:embed="rId2"/>
          <a:stretch>
            <a:fillRect/>
          </a:stretch>
        </p:blipFill>
        <p:spPr>
          <a:xfrm>
            <a:off x="6978371" y="1476681"/>
            <a:ext cx="978459" cy="947829"/>
          </a:xfrm>
          <a:prstGeom prst="rect">
            <a:avLst/>
          </a:prstGeom>
        </p:spPr>
      </p:pic>
      <p:sp>
        <p:nvSpPr>
          <p:cNvPr id="25" name="TextBox 24">
            <a:extLst>
              <a:ext uri="{FF2B5EF4-FFF2-40B4-BE49-F238E27FC236}">
                <a16:creationId xmlns:a16="http://schemas.microsoft.com/office/drawing/2014/main" id="{3FC8EA21-D134-808E-3A38-127A2CC6C90C}"/>
              </a:ext>
            </a:extLst>
          </p:cNvPr>
          <p:cNvSpPr txBox="1"/>
          <p:nvPr/>
        </p:nvSpPr>
        <p:spPr>
          <a:xfrm>
            <a:off x="6019800" y="2391081"/>
            <a:ext cx="2895600" cy="1018869"/>
          </a:xfrm>
          <a:prstGeom prst="rect">
            <a:avLst/>
          </a:prstGeom>
          <a:noFill/>
        </p:spPr>
        <p:txBody>
          <a:bodyPr wrap="square" rtlCol="0">
            <a:spAutoFit/>
          </a:bodyPr>
          <a:lstStyle/>
          <a:p>
            <a:pPr algn="ctr">
              <a:lnSpc>
                <a:spcPts val="1820"/>
              </a:lnSpc>
            </a:pPr>
            <a:r>
              <a:rPr lang="en-US" sz="1800" b="1" dirty="0"/>
              <a:t>Active Transportation Management Systems may reduce peak period </a:t>
            </a:r>
            <a:br>
              <a:rPr lang="en-US" sz="1800" b="1" dirty="0"/>
            </a:br>
            <a:r>
              <a:rPr lang="en-US" sz="1800" b="1" dirty="0"/>
              <a:t>travel times by up to 21%.</a:t>
            </a:r>
            <a:r>
              <a:rPr lang="en-US" sz="1600" baseline="30000" dirty="0"/>
              <a:t>11</a:t>
            </a:r>
            <a:endParaRPr lang="en-US" sz="1600" dirty="0"/>
          </a:p>
        </p:txBody>
      </p:sp>
      <p:sp>
        <p:nvSpPr>
          <p:cNvPr id="2" name="Rectangle 1">
            <a:extLst>
              <a:ext uri="{FF2B5EF4-FFF2-40B4-BE49-F238E27FC236}">
                <a16:creationId xmlns:a16="http://schemas.microsoft.com/office/drawing/2014/main" id="{8C344412-B9B5-AEE7-50FC-E13F90A1B4DF}"/>
              </a:ext>
            </a:extLst>
          </p:cNvPr>
          <p:cNvSpPr/>
          <p:nvPr/>
        </p:nvSpPr>
        <p:spPr>
          <a:xfrm>
            <a:off x="838200" y="4324350"/>
            <a:ext cx="7924800" cy="646331"/>
          </a:xfrm>
          <a:prstGeom prst="rect">
            <a:avLst/>
          </a:prstGeom>
        </p:spPr>
        <p:txBody>
          <a:bodyPr wrap="square">
            <a:spAutoFit/>
          </a:bodyPr>
          <a:lstStyle/>
          <a:p>
            <a:pPr algn="r"/>
            <a:r>
              <a:rPr lang="en-US" sz="1000" dirty="0">
                <a:solidFill>
                  <a:schemeClr val="bg1"/>
                </a:solidFill>
                <a:effectLst/>
                <a:latin typeface="Myriad Pro" panose="020B0503030403020204" pitchFamily="34" charset="0"/>
              </a:rPr>
              <a:t>Example benefits are presented above. For more information on TSMO strategies and benefits, visit </a:t>
            </a:r>
            <a:br>
              <a:rPr lang="en-US" sz="1000" dirty="0">
                <a:solidFill>
                  <a:schemeClr val="bg1"/>
                </a:solidFill>
                <a:effectLst/>
                <a:latin typeface="Myriad Pro" panose="020B0503030403020204" pitchFamily="34" charset="0"/>
              </a:rPr>
            </a:br>
            <a:r>
              <a:rPr lang="en-US" sz="1000" b="1" u="sng" dirty="0">
                <a:solidFill>
                  <a:schemeClr val="bg1"/>
                </a:solidFill>
                <a:effectLst/>
                <a:latin typeface="Myriad Pro" panose="020B0503030403020204" pitchFamily="34" charset="0"/>
                <a:hlinkClick r:id="rId3">
                  <a:extLst>
                    <a:ext uri="{A12FA001-AC4F-418D-AE19-62706E023703}">
                      <ahyp:hlinkClr xmlns:ahyp="http://schemas.microsoft.com/office/drawing/2018/hyperlinkcolor" val="tx"/>
                    </a:ext>
                  </a:extLst>
                </a:hlinkClick>
              </a:rPr>
              <a:t>https://ops.fhwa.dot.gov/plan4ops/focus_areas/integrating/operations_strategies.htm</a:t>
            </a:r>
            <a:r>
              <a:rPr lang="en-US" sz="1000" dirty="0">
                <a:solidFill>
                  <a:schemeClr val="bg1"/>
                </a:solidFill>
                <a:effectLst/>
                <a:latin typeface="Myriad Pro" panose="020B0503030403020204" pitchFamily="34" charset="0"/>
              </a:rPr>
              <a:t>.</a:t>
            </a:r>
            <a:endParaRPr lang="en-US" sz="1000" b="1" u="sng" dirty="0">
              <a:solidFill>
                <a:schemeClr val="bg1"/>
              </a:solidFill>
              <a:effectLst/>
              <a:latin typeface="Myriad Pro" panose="020B0503030403020204" pitchFamily="34" charset="0"/>
            </a:endParaRPr>
          </a:p>
          <a:p>
            <a:pPr algn="r"/>
            <a:endParaRPr lang="en-US" sz="800" b="0" u="none" dirty="0">
              <a:solidFill>
                <a:schemeClr val="bg1"/>
              </a:solidFill>
              <a:effectLst/>
              <a:latin typeface="Myriad Pro" panose="020B0503030403020204" pitchFamily="34" charset="0"/>
            </a:endParaRPr>
          </a:p>
          <a:p>
            <a:pPr algn="r"/>
            <a:r>
              <a:rPr lang="en-US" sz="700" b="0" u="none" dirty="0">
                <a:solidFill>
                  <a:schemeClr val="bg1"/>
                </a:solidFill>
                <a:effectLst/>
                <a:latin typeface="Myriad Pro" panose="020B0503030403020204" pitchFamily="34" charset="0"/>
              </a:rPr>
              <a:t>Images Source: USDOT/Getty</a:t>
            </a:r>
          </a:p>
        </p:txBody>
      </p:sp>
    </p:spTree>
    <p:extLst>
      <p:ext uri="{BB962C8B-B14F-4D97-AF65-F5344CB8AC3E}">
        <p14:creationId xmlns:p14="http://schemas.microsoft.com/office/powerpoint/2010/main" val="3564966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727D9A4-B452-9246-C9C3-806D81F71D13}"/>
              </a:ext>
            </a:extLst>
          </p:cNvPr>
          <p:cNvSpPr>
            <a:spLocks noGrp="1"/>
          </p:cNvSpPr>
          <p:nvPr>
            <p:ph type="title"/>
          </p:nvPr>
        </p:nvSpPr>
        <p:spPr/>
        <p:txBody>
          <a:bodyPr/>
          <a:lstStyle/>
          <a:p>
            <a:r>
              <a:rPr lang="en-US" dirty="0">
                <a:latin typeface="Myriad Pro Cond" panose="020B0503030403020204" pitchFamily="34" charset="0"/>
              </a:rPr>
              <a:t>References</a:t>
            </a:r>
            <a:endParaRPr lang="en-US" dirty="0"/>
          </a:p>
        </p:txBody>
      </p:sp>
      <p:sp>
        <p:nvSpPr>
          <p:cNvPr id="4" name="TextBox 3">
            <a:extLst>
              <a:ext uri="{FF2B5EF4-FFF2-40B4-BE49-F238E27FC236}">
                <a16:creationId xmlns:a16="http://schemas.microsoft.com/office/drawing/2014/main" id="{5997E67A-CC15-E943-C5C4-50C4CF480178}"/>
              </a:ext>
            </a:extLst>
          </p:cNvPr>
          <p:cNvSpPr txBox="1"/>
          <p:nvPr/>
        </p:nvSpPr>
        <p:spPr>
          <a:xfrm>
            <a:off x="381000" y="895350"/>
            <a:ext cx="8305800" cy="1954381"/>
          </a:xfrm>
          <a:prstGeom prst="rect">
            <a:avLst/>
          </a:prstGeom>
          <a:noFill/>
        </p:spPr>
        <p:txBody>
          <a:bodyPr wrap="square" rtlCol="0">
            <a:spAutoFit/>
          </a:bodyPr>
          <a:lstStyle/>
          <a:p>
            <a:r>
              <a:rPr lang="en-US" sz="1100" baseline="30000" dirty="0"/>
              <a:t>1 </a:t>
            </a:r>
            <a:r>
              <a:rPr lang="en-US" sz="1100" dirty="0"/>
              <a:t> </a:t>
            </a:r>
            <a:r>
              <a:rPr lang="en-US" sz="1100" dirty="0">
                <a:solidFill>
                  <a:srgbClr val="0F6B96"/>
                </a:solidFill>
                <a:hlinkClick r:id="rId2">
                  <a:extLst>
                    <a:ext uri="{A12FA001-AC4F-418D-AE19-62706E023703}">
                      <ahyp:hlinkClr xmlns:ahyp="http://schemas.microsoft.com/office/drawing/2018/hyperlinkcolor" val="tx"/>
                    </a:ext>
                  </a:extLst>
                </a:hlinkClick>
              </a:rPr>
              <a:t>https://www.itskrs.its.dot.gov/node/209350</a:t>
            </a:r>
            <a:endParaRPr lang="en-US" sz="1100" dirty="0">
              <a:solidFill>
                <a:srgbClr val="0F6B96"/>
              </a:solidFill>
            </a:endParaRPr>
          </a:p>
          <a:p>
            <a:r>
              <a:rPr lang="en-US" sz="1100" baseline="30000" dirty="0"/>
              <a:t>2  </a:t>
            </a:r>
            <a:r>
              <a:rPr lang="en-US" sz="1100" dirty="0">
                <a:solidFill>
                  <a:srgbClr val="0F6B96"/>
                </a:solidFill>
                <a:hlinkClick r:id="rId3">
                  <a:extLst>
                    <a:ext uri="{A12FA001-AC4F-418D-AE19-62706E023703}">
                      <ahyp:hlinkClr xmlns:ahyp="http://schemas.microsoft.com/office/drawing/2018/hyperlinkcolor" val="tx"/>
                    </a:ext>
                  </a:extLst>
                </a:hlinkClick>
              </a:rPr>
              <a:t>https://www.itskrs.its.dot.gov/its/benecost.nsf/ID/48c909643e7eb6c8852578ab004ab282</a:t>
            </a:r>
            <a:endParaRPr lang="en-US" sz="1100" dirty="0">
              <a:solidFill>
                <a:srgbClr val="0F6B96"/>
              </a:solidFill>
            </a:endParaRPr>
          </a:p>
          <a:p>
            <a:r>
              <a:rPr lang="en-US" sz="1100" baseline="30000" dirty="0"/>
              <a:t>3  </a:t>
            </a:r>
            <a:r>
              <a:rPr lang="en-US" sz="1100" u="sng" dirty="0">
                <a:solidFill>
                  <a:srgbClr val="0F6B96"/>
                </a:solidFill>
                <a:hlinkClick r:id="rId4">
                  <a:extLst>
                    <a:ext uri="{A12FA001-AC4F-418D-AE19-62706E023703}">
                      <ahyp:hlinkClr xmlns:ahyp="http://schemas.microsoft.com/office/drawing/2018/hyperlinkcolor" val="tx"/>
                    </a:ext>
                  </a:extLst>
                </a:hlinkClick>
              </a:rPr>
              <a:t>https://www.itskrs.its.dot.gov/its/benecost.nsf/ID/1c189f2ff31a91cf85257c8c0074c08d</a:t>
            </a:r>
            <a:endParaRPr lang="en-US" sz="1100" u="sng" dirty="0">
              <a:solidFill>
                <a:srgbClr val="0F6B96"/>
              </a:solidFill>
            </a:endParaRPr>
          </a:p>
          <a:p>
            <a:r>
              <a:rPr lang="en-US" sz="1100" baseline="30000" dirty="0"/>
              <a:t>4  </a:t>
            </a:r>
            <a:r>
              <a:rPr lang="en-US" sz="1100" u="sng" dirty="0">
                <a:solidFill>
                  <a:srgbClr val="0F6B96"/>
                </a:solidFill>
                <a:hlinkClick r:id="rId5">
                  <a:extLst>
                    <a:ext uri="{A12FA001-AC4F-418D-AE19-62706E023703}">
                      <ahyp:hlinkClr xmlns:ahyp="http://schemas.microsoft.com/office/drawing/2018/hyperlinkcolor" val="tx"/>
                    </a:ext>
                  </a:extLst>
                </a:hlinkClick>
              </a:rPr>
              <a:t>https://www.itskrs.its.dot.gov/its/benecost.nsf/ID/f26342fda0558e528525847100639606</a:t>
            </a:r>
            <a:endParaRPr lang="en-US" sz="1100" u="sng" dirty="0">
              <a:solidFill>
                <a:srgbClr val="0F6B96"/>
              </a:solidFill>
            </a:endParaRPr>
          </a:p>
          <a:p>
            <a:r>
              <a:rPr lang="en-US" sz="1100" baseline="30000" dirty="0"/>
              <a:t>5</a:t>
            </a:r>
            <a:r>
              <a:rPr lang="en-US" sz="1100" dirty="0"/>
              <a:t>  </a:t>
            </a:r>
            <a:r>
              <a:rPr lang="en-US" sz="1100" u="sng" dirty="0">
                <a:solidFill>
                  <a:srgbClr val="0563C1"/>
                </a:solidFill>
                <a:hlinkClick r:id="rId6">
                  <a:extLst>
                    <a:ext uri="{A12FA001-AC4F-418D-AE19-62706E023703}">
                      <ahyp:hlinkClr xmlns:ahyp="http://schemas.microsoft.com/office/drawing/2018/hyperlinkcolor" val="tx"/>
                    </a:ext>
                  </a:extLst>
                </a:hlinkClick>
              </a:rPr>
              <a:t>https</a:t>
            </a:r>
            <a:r>
              <a:rPr lang="en-US" sz="1100" u="sng" dirty="0">
                <a:solidFill>
                  <a:srgbClr val="0F6B96"/>
                </a:solidFill>
                <a:hlinkClick r:id="rId6">
                  <a:extLst>
                    <a:ext uri="{A12FA001-AC4F-418D-AE19-62706E023703}">
                      <ahyp:hlinkClr xmlns:ahyp="http://schemas.microsoft.com/office/drawing/2018/hyperlinkcolor" val="tx"/>
                    </a:ext>
                  </a:extLst>
                </a:hlinkClick>
              </a:rPr>
              <a:t>://www.itskrs.its.dot.gov/its/benecost.nsf/ID/3c3e8dd9b5716a4e852580090063c0e2</a:t>
            </a:r>
            <a:endParaRPr lang="en-US" sz="1100" u="sng" dirty="0">
              <a:solidFill>
                <a:srgbClr val="0F6B96"/>
              </a:solidFill>
            </a:endParaRPr>
          </a:p>
          <a:p>
            <a:r>
              <a:rPr lang="en-US" sz="1100" baseline="30000" dirty="0"/>
              <a:t>6  </a:t>
            </a:r>
            <a:r>
              <a:rPr lang="en-US" sz="1100" u="sng" dirty="0">
                <a:solidFill>
                  <a:srgbClr val="0F6B96"/>
                </a:solidFill>
                <a:hlinkClick r:id="rId7">
                  <a:extLst>
                    <a:ext uri="{A12FA001-AC4F-418D-AE19-62706E023703}">
                      <ahyp:hlinkClr xmlns:ahyp="http://schemas.microsoft.com/office/drawing/2018/hyperlinkcolor" val="tx"/>
                    </a:ext>
                  </a:extLst>
                </a:hlinkClick>
              </a:rPr>
              <a:t>https://ops.fhwa.dot.gov/publications/fhwahop19062/fhwahop19062.pdf</a:t>
            </a:r>
            <a:endParaRPr lang="en-US" sz="1100" u="sng" dirty="0">
              <a:solidFill>
                <a:srgbClr val="0F6B96"/>
              </a:solidFill>
            </a:endParaRPr>
          </a:p>
          <a:p>
            <a:r>
              <a:rPr lang="en-US" sz="1100" baseline="30000" dirty="0"/>
              <a:t>7  </a:t>
            </a:r>
            <a:r>
              <a:rPr lang="en-US" sz="1100" u="sng" dirty="0">
                <a:solidFill>
                  <a:srgbClr val="0F6B96"/>
                </a:solidFill>
                <a:hlinkClick r:id="rId8">
                  <a:extLst>
                    <a:ext uri="{A12FA001-AC4F-418D-AE19-62706E023703}">
                      <ahyp:hlinkClr xmlns:ahyp="http://schemas.microsoft.com/office/drawing/2018/hyperlinkcolor" val="tx"/>
                    </a:ext>
                  </a:extLst>
                </a:hlinkClick>
              </a:rPr>
              <a:t>https://www.itskrs.its.dot.gov/its/benecost.nsf/ID/a0426eb8ebeb872485257c19005d827e</a:t>
            </a:r>
            <a:endParaRPr lang="en-US" sz="1100" u="sng" dirty="0">
              <a:solidFill>
                <a:srgbClr val="0F6B96"/>
              </a:solidFill>
            </a:endParaRPr>
          </a:p>
          <a:p>
            <a:r>
              <a:rPr lang="en-US" sz="1100" baseline="30000" dirty="0"/>
              <a:t>8  </a:t>
            </a:r>
            <a:r>
              <a:rPr lang="en-US" sz="1100" u="sng" dirty="0">
                <a:solidFill>
                  <a:srgbClr val="0F6B96"/>
                </a:solidFill>
                <a:hlinkClick r:id="rId9">
                  <a:extLst>
                    <a:ext uri="{A12FA001-AC4F-418D-AE19-62706E023703}">
                      <ahyp:hlinkClr xmlns:ahyp="http://schemas.microsoft.com/office/drawing/2018/hyperlinkcolor" val="tx"/>
                    </a:ext>
                  </a:extLst>
                </a:hlinkClick>
              </a:rPr>
              <a:t>https://www.itskrs.its.dot.gov/its/benecost.nsf/ID/c69b25afd84ebf018525837c005f476b</a:t>
            </a:r>
            <a:endParaRPr lang="en-US" sz="1100" u="sng" dirty="0">
              <a:solidFill>
                <a:srgbClr val="0F6B96"/>
              </a:solidFill>
            </a:endParaRPr>
          </a:p>
          <a:p>
            <a:r>
              <a:rPr lang="en-US" sz="1100" baseline="30000" dirty="0"/>
              <a:t>9  </a:t>
            </a:r>
            <a:r>
              <a:rPr lang="en-US" sz="1100" u="sng" dirty="0">
                <a:solidFill>
                  <a:srgbClr val="0F6B96"/>
                </a:solidFill>
              </a:rPr>
              <a:t>https://</a:t>
            </a:r>
            <a:r>
              <a:rPr lang="en-US" sz="1100" u="sng" dirty="0" err="1">
                <a:solidFill>
                  <a:srgbClr val="0F6B96"/>
                </a:solidFill>
              </a:rPr>
              <a:t>www.spcregion.org</a:t>
            </a:r>
            <a:r>
              <a:rPr lang="en-US" sz="1100" u="sng" dirty="0">
                <a:solidFill>
                  <a:srgbClr val="0F6B96"/>
                </a:solidFill>
              </a:rPr>
              <a:t>/wp-content/uploads/2021/05/SPC-Cycle-3-New-Final-Summary.pdf</a:t>
            </a:r>
          </a:p>
          <a:p>
            <a:r>
              <a:rPr lang="en-US" sz="1100" baseline="30000" dirty="0"/>
              <a:t>10 </a:t>
            </a:r>
            <a:r>
              <a:rPr lang="en-US" sz="1100" u="sng" dirty="0">
                <a:solidFill>
                  <a:srgbClr val="0F6B96"/>
                </a:solidFill>
              </a:rPr>
              <a:t>https://</a:t>
            </a:r>
            <a:r>
              <a:rPr lang="en-US" sz="1100" u="sng" dirty="0" err="1">
                <a:solidFill>
                  <a:srgbClr val="0F6B96"/>
                </a:solidFill>
              </a:rPr>
              <a:t>www.itskrs.its.dot.gov</a:t>
            </a:r>
            <a:r>
              <a:rPr lang="en-US" sz="1100" u="sng" dirty="0">
                <a:solidFill>
                  <a:srgbClr val="0F6B96"/>
                </a:solidFill>
              </a:rPr>
              <a:t>/node/209558</a:t>
            </a:r>
            <a:r>
              <a:rPr lang="en-US" sz="1100" dirty="0">
                <a:solidFill>
                  <a:srgbClr val="0F6B96"/>
                </a:solidFill>
              </a:rPr>
              <a:t> </a:t>
            </a:r>
          </a:p>
          <a:p>
            <a:r>
              <a:rPr lang="en-US" sz="1100" baseline="30000" dirty="0"/>
              <a:t>11 </a:t>
            </a:r>
            <a:r>
              <a:rPr lang="en-US" sz="1100" u="sng" dirty="0">
                <a:solidFill>
                  <a:srgbClr val="0F6B96"/>
                </a:solidFill>
              </a:rPr>
              <a:t>https://</a:t>
            </a:r>
            <a:r>
              <a:rPr lang="en-US" sz="1100" u="sng" dirty="0" err="1">
                <a:solidFill>
                  <a:srgbClr val="0F6B96"/>
                </a:solidFill>
              </a:rPr>
              <a:t>www.itskrs.its.dot.gov</a:t>
            </a:r>
            <a:r>
              <a:rPr lang="en-US" sz="1100" u="sng" dirty="0">
                <a:solidFill>
                  <a:srgbClr val="0F6B96"/>
                </a:solidFill>
              </a:rPr>
              <a:t>/its/</a:t>
            </a:r>
            <a:r>
              <a:rPr lang="en-US" sz="1100" u="sng" dirty="0" err="1">
                <a:solidFill>
                  <a:srgbClr val="0F6B96"/>
                </a:solidFill>
              </a:rPr>
              <a:t>benecost.nsf</a:t>
            </a:r>
            <a:r>
              <a:rPr lang="en-US" sz="1100" u="sng" dirty="0">
                <a:solidFill>
                  <a:srgbClr val="0F6B96"/>
                </a:solidFill>
              </a:rPr>
              <a:t>/ID/57b6173dca9f2499852583cb006682f4</a:t>
            </a:r>
            <a:endParaRPr lang="en-US" sz="1100" dirty="0">
              <a:solidFill>
                <a:srgbClr val="0F6B96"/>
              </a:solidFill>
            </a:endParaRPr>
          </a:p>
        </p:txBody>
      </p:sp>
    </p:spTree>
    <p:extLst>
      <p:ext uri="{BB962C8B-B14F-4D97-AF65-F5344CB8AC3E}">
        <p14:creationId xmlns:p14="http://schemas.microsoft.com/office/powerpoint/2010/main" val="254696400"/>
      </p:ext>
    </p:extLst>
  </p:cSld>
  <p:clrMapOvr>
    <a:masterClrMapping/>
  </p:clrMapOvr>
</p:sld>
</file>

<file path=ppt/theme/theme1.xml><?xml version="1.0" encoding="utf-8"?>
<a:theme xmlns:a="http://schemas.openxmlformats.org/drawingml/2006/main" name="Main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IPI_PPT Template_2" id="{754CFA0E-2BCF-0646-8FD9-AFC927D209C7}" vid="{EF9016D6-85C1-6445-89A8-27CA8F94A11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075CD123479142923DF6719A10A4C3" ma:contentTypeVersion="14" ma:contentTypeDescription="Create a new document." ma:contentTypeScope="" ma:versionID="b9ccbb35e68d348edf07ba84ac09b5a0">
  <xsd:schema xmlns:xsd="http://www.w3.org/2001/XMLSchema" xmlns:xs="http://www.w3.org/2001/XMLSchema" xmlns:p="http://schemas.microsoft.com/office/2006/metadata/properties" xmlns:ns2="d6ece9c6-9755-48b6-aa06-01012ca516d6" xmlns:ns3="78a0830c-e1cb-4de5-b744-43dba4e978b1" targetNamespace="http://schemas.microsoft.com/office/2006/metadata/properties" ma:root="true" ma:fieldsID="678ff7e9b8f881e40e59c0d3fa512f81" ns2:_="" ns3:_="">
    <xsd:import namespace="d6ece9c6-9755-48b6-aa06-01012ca516d6"/>
    <xsd:import namespace="78a0830c-e1cb-4de5-b744-43dba4e978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CDM_x0020_Download_x0020_Date"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ece9c6-9755-48b6-aa06-01012ca516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CDM_x0020_Download_x0020_Date" ma:index="13" nillable="true" ma:displayName="CDM Download Date" ma:description="Date that CDM Smith downloaded the file" ma:format="DateOnly" ma:internalName="CDM_x0020_Download_x0020_Date">
      <xsd:simpleType>
        <xsd:restriction base="dms:DateTime"/>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a0830c-e1cb-4de5-b744-43dba4e978b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DM_x0020_Download_x0020_Date xmlns="d6ece9c6-9755-48b6-aa06-01012ca516d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D20254-E125-4B48-A026-D3D7BDEFAE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ece9c6-9755-48b6-aa06-01012ca516d6"/>
    <ds:schemaRef ds:uri="78a0830c-e1cb-4de5-b744-43dba4e978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BABB50-1528-4AC4-9F0F-24BBA81F0CA6}">
  <ds:schemaRefs>
    <ds:schemaRef ds:uri="http://schemas.microsoft.com/office/2006/metadata/properties"/>
    <ds:schemaRef ds:uri="http://schemas.microsoft.com/office/infopath/2007/PartnerControls"/>
    <ds:schemaRef ds:uri="d6ece9c6-9755-48b6-aa06-01012ca516d6"/>
  </ds:schemaRefs>
</ds:datastoreItem>
</file>

<file path=customXml/itemProps3.xml><?xml version="1.0" encoding="utf-8"?>
<ds:datastoreItem xmlns:ds="http://schemas.openxmlformats.org/officeDocument/2006/customXml" ds:itemID="{BE789805-5332-4FEC-B78E-12AF298D32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Template>
  <TotalTime>338</TotalTime>
  <Words>709</Words>
  <Application>Microsoft Office PowerPoint</Application>
  <PresentationFormat>On-screen Show (16:9)</PresentationFormat>
  <Paragraphs>50</Paragraphs>
  <Slides>7</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7</vt:i4>
      </vt:variant>
    </vt:vector>
  </HeadingPairs>
  <TitlesOfParts>
    <vt:vector size="17" baseType="lpstr">
      <vt:lpstr>Arial</vt:lpstr>
      <vt:lpstr>Calibri</vt:lpstr>
      <vt:lpstr>Calibri Light</vt:lpstr>
      <vt:lpstr>HelveticaNeueLT Pro 75 Bd</vt:lpstr>
      <vt:lpstr>Myriad Pro</vt:lpstr>
      <vt:lpstr>Myriad Pro Cond</vt:lpstr>
      <vt:lpstr>Main Layout</vt:lpstr>
      <vt:lpstr>Custom Design</vt:lpstr>
      <vt:lpstr>1_Custom Design</vt:lpstr>
      <vt:lpstr>2_Custom Design</vt:lpstr>
      <vt:lpstr>Transportation Systems Management and Operations (TSMO):  Getting More from Our Existing System</vt:lpstr>
      <vt:lpstr>Disclaimer</vt:lpstr>
      <vt:lpstr>1/4 - Transportation Systems Management and Operations (TSMO): Getting More from Our Existing System</vt:lpstr>
      <vt:lpstr>2/4 - Transportation Systems Management and Operations (TSMO): Getting More from Our Existing System</vt:lpstr>
      <vt:lpstr>3/4 - Transportation Systems Management and Operations (TSMO): Getting More from Our Existing System</vt:lpstr>
      <vt:lpstr>4/4 - Transportation Systems Management and Operations (TSMO): Getting More from Our Existing System</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Betsy Maymon</dc:creator>
  <cp:lastModifiedBy>Zitzow-Childs, Stephen (Volpe)</cp:lastModifiedBy>
  <cp:revision>28</cp:revision>
  <dcterms:created xsi:type="dcterms:W3CDTF">2022-03-17T14:39:16Z</dcterms:created>
  <dcterms:modified xsi:type="dcterms:W3CDTF">2023-05-24T15:52:00Z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0x0101003A075CD123479142923DF6719A10A4C3</vt:lpwstr>
  </property>
</Properties>
</file>