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1741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20B209-F690-4890-4B09-9B51D910E629}" name="Jeff Ryder" initials="JR" userId="S::Jeff.ryder@schatzpublishing.com::a10e4073-7358-4d0c-b0a8-145a1a318fd9" providerId="AD"/>
  <p188:author id="{A9261D38-20E5-08AF-2F3E-51E3547D0745}" name="Vaishali Shah" initials="VS" userId="S::vshah@aemcorp.com::8c00b64a-d2f4-4e34-ac58-4653131d5863" providerId="AD"/>
  <p188:author id="{D106B3CF-6BE1-BF0D-5445-CCCFAE3C137C}" name="Walsh, Christine CTR (FHWA)" initials="WCC(" userId="S::christine.walsh.ctr@ad.dot.gov::cd67b5f8-8590-487a-a187-4bee2d06cc9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820F"/>
    <a:srgbClr val="096487"/>
    <a:srgbClr val="007BAC"/>
    <a:srgbClr val="EDFF31"/>
    <a:srgbClr val="A3C503"/>
    <a:srgbClr val="CEF310"/>
    <a:srgbClr val="FFFF51"/>
    <a:srgbClr val="38312C"/>
    <a:srgbClr val="322A27"/>
    <a:srgbClr val="393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382146-69EB-4AAD-9962-6CA46FE1E5AA}" v="10" dt="2023-10-17T14:20:59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6" autoAdjust="0"/>
    <p:restoredTop sz="96283" autoAdjust="0"/>
  </p:normalViewPr>
  <p:slideViewPr>
    <p:cSldViewPr snapToGrid="0">
      <p:cViewPr varScale="1">
        <p:scale>
          <a:sx n="83" d="100"/>
          <a:sy n="83" d="100"/>
        </p:scale>
        <p:origin x="22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eudi Nunez" userId="0a70e9ac-091b-4463-a18a-d9b035e27cce" providerId="ADAL" clId="{98382146-69EB-4AAD-9962-6CA46FE1E5AA}"/>
    <pc:docChg chg="undo custSel addSld delSld modSld modMainMaster">
      <pc:chgData name="Aneudi Nunez" userId="0a70e9ac-091b-4463-a18a-d9b035e27cce" providerId="ADAL" clId="{98382146-69EB-4AAD-9962-6CA46FE1E5AA}" dt="2023-10-17T14:25:58.465" v="277" actId="962"/>
      <pc:docMkLst>
        <pc:docMk/>
      </pc:docMkLst>
      <pc:sldChg chg="modSp del mod">
        <pc:chgData name="Aneudi Nunez" userId="0a70e9ac-091b-4463-a18a-d9b035e27cce" providerId="ADAL" clId="{98382146-69EB-4AAD-9962-6CA46FE1E5AA}" dt="2023-10-16T19:21:07.357" v="75" actId="47"/>
        <pc:sldMkLst>
          <pc:docMk/>
          <pc:sldMk cId="1344909364" sldId="1740"/>
        </pc:sldMkLst>
        <pc:spChg chg="mod">
          <ac:chgData name="Aneudi Nunez" userId="0a70e9ac-091b-4463-a18a-d9b035e27cce" providerId="ADAL" clId="{98382146-69EB-4AAD-9962-6CA46FE1E5AA}" dt="2023-10-16T19:14:50.114" v="51" actId="1076"/>
          <ac:spMkLst>
            <pc:docMk/>
            <pc:sldMk cId="1344909364" sldId="1740"/>
            <ac:spMk id="2" creationId="{C949D65A-21C5-73A0-4C30-7467BD9D41AD}"/>
          </ac:spMkLst>
        </pc:spChg>
      </pc:sldChg>
      <pc:sldChg chg="new del">
        <pc:chgData name="Aneudi Nunez" userId="0a70e9ac-091b-4463-a18a-d9b035e27cce" providerId="ADAL" clId="{98382146-69EB-4AAD-9962-6CA46FE1E5AA}" dt="2023-10-16T19:16:53.989" v="60" actId="47"/>
        <pc:sldMkLst>
          <pc:docMk/>
          <pc:sldMk cId="1121972205" sldId="1741"/>
        </pc:sldMkLst>
      </pc:sldChg>
      <pc:sldChg chg="new del">
        <pc:chgData name="Aneudi Nunez" userId="0a70e9ac-091b-4463-a18a-d9b035e27cce" providerId="ADAL" clId="{98382146-69EB-4AAD-9962-6CA46FE1E5AA}" dt="2023-10-16T19:16:05.981" v="53" actId="47"/>
        <pc:sldMkLst>
          <pc:docMk/>
          <pc:sldMk cId="1138825568" sldId="1741"/>
        </pc:sldMkLst>
      </pc:sldChg>
      <pc:sldChg chg="addSp delSp modSp new mod">
        <pc:chgData name="Aneudi Nunez" userId="0a70e9ac-091b-4463-a18a-d9b035e27cce" providerId="ADAL" clId="{98382146-69EB-4AAD-9962-6CA46FE1E5AA}" dt="2023-10-17T14:25:58.465" v="277" actId="962"/>
        <pc:sldMkLst>
          <pc:docMk/>
          <pc:sldMk cId="2783021601" sldId="1741"/>
        </pc:sldMkLst>
        <pc:spChg chg="add del mod">
          <ac:chgData name="Aneudi Nunez" userId="0a70e9ac-091b-4463-a18a-d9b035e27cce" providerId="ADAL" clId="{98382146-69EB-4AAD-9962-6CA46FE1E5AA}" dt="2023-10-17T14:25:58.465" v="277" actId="962"/>
          <ac:spMkLst>
            <pc:docMk/>
            <pc:sldMk cId="2783021601" sldId="1741"/>
            <ac:spMk id="2" creationId="{0E1378F6-DDED-4858-7F11-1BABFEB0FAFF}"/>
          </ac:spMkLst>
        </pc:spChg>
        <pc:spChg chg="add mod ord">
          <ac:chgData name="Aneudi Nunez" userId="0a70e9ac-091b-4463-a18a-d9b035e27cce" providerId="ADAL" clId="{98382146-69EB-4AAD-9962-6CA46FE1E5AA}" dt="2023-10-16T19:23:15.902" v="78" actId="13244"/>
          <ac:spMkLst>
            <pc:docMk/>
            <pc:sldMk cId="2783021601" sldId="1741"/>
            <ac:spMk id="3" creationId="{8FED0D42-912E-732C-0B77-A75F4CA28D23}"/>
          </ac:spMkLst>
        </pc:spChg>
        <pc:spChg chg="add mod">
          <ac:chgData name="Aneudi Nunez" userId="0a70e9ac-091b-4463-a18a-d9b035e27cce" providerId="ADAL" clId="{98382146-69EB-4AAD-9962-6CA46FE1E5AA}" dt="2023-10-16T19:19:19.702" v="70"/>
          <ac:spMkLst>
            <pc:docMk/>
            <pc:sldMk cId="2783021601" sldId="1741"/>
            <ac:spMk id="4" creationId="{3D746E3A-42DD-3E9C-F3C3-59C657444233}"/>
          </ac:spMkLst>
        </pc:spChg>
        <pc:spChg chg="add mod">
          <ac:chgData name="Aneudi Nunez" userId="0a70e9ac-091b-4463-a18a-d9b035e27cce" providerId="ADAL" clId="{98382146-69EB-4AAD-9962-6CA46FE1E5AA}" dt="2023-10-16T19:19:19.702" v="70"/>
          <ac:spMkLst>
            <pc:docMk/>
            <pc:sldMk cId="2783021601" sldId="1741"/>
            <ac:spMk id="5" creationId="{14B9F60C-76E0-B9F7-128B-0E2C0423085F}"/>
          </ac:spMkLst>
        </pc:spChg>
        <pc:spChg chg="add mod">
          <ac:chgData name="Aneudi Nunez" userId="0a70e9ac-091b-4463-a18a-d9b035e27cce" providerId="ADAL" clId="{98382146-69EB-4AAD-9962-6CA46FE1E5AA}" dt="2023-10-17T14:19:19.763" v="247" actId="20577"/>
          <ac:spMkLst>
            <pc:docMk/>
            <pc:sldMk cId="2783021601" sldId="1741"/>
            <ac:spMk id="6" creationId="{22D28F8C-BFB4-8E81-78FF-9CDEBF442F5C}"/>
          </ac:spMkLst>
        </pc:spChg>
        <pc:spChg chg="add mod">
          <ac:chgData name="Aneudi Nunez" userId="0a70e9ac-091b-4463-a18a-d9b035e27cce" providerId="ADAL" clId="{98382146-69EB-4AAD-9962-6CA46FE1E5AA}" dt="2023-10-16T19:19:19.702" v="70"/>
          <ac:spMkLst>
            <pc:docMk/>
            <pc:sldMk cId="2783021601" sldId="1741"/>
            <ac:spMk id="7" creationId="{76DC4639-3638-5EA1-01FE-272AB03F9FF4}"/>
          </ac:spMkLst>
        </pc:spChg>
        <pc:spChg chg="add mod ord">
          <ac:chgData name="Aneudi Nunez" userId="0a70e9ac-091b-4463-a18a-d9b035e27cce" providerId="ADAL" clId="{98382146-69EB-4AAD-9962-6CA46FE1E5AA}" dt="2023-10-16T19:23:36.849" v="80" actId="13244"/>
          <ac:spMkLst>
            <pc:docMk/>
            <pc:sldMk cId="2783021601" sldId="1741"/>
            <ac:spMk id="8" creationId="{7922900F-BBE2-B468-0D6C-98D82E0601B3}"/>
          </ac:spMkLst>
        </pc:spChg>
        <pc:spChg chg="add mod ord">
          <ac:chgData name="Aneudi Nunez" userId="0a70e9ac-091b-4463-a18a-d9b035e27cce" providerId="ADAL" clId="{98382146-69EB-4AAD-9962-6CA46FE1E5AA}" dt="2023-10-16T19:23:57.259" v="83" actId="13244"/>
          <ac:spMkLst>
            <pc:docMk/>
            <pc:sldMk cId="2783021601" sldId="1741"/>
            <ac:spMk id="9" creationId="{59E9F015-44B5-834C-643D-D2BC8EA8419E}"/>
          </ac:spMkLst>
        </pc:spChg>
        <pc:picChg chg="add del mod">
          <ac:chgData name="Aneudi Nunez" userId="0a70e9ac-091b-4463-a18a-d9b035e27cce" providerId="ADAL" clId="{98382146-69EB-4AAD-9962-6CA46FE1E5AA}" dt="2023-10-16T19:19:40.587" v="72" actId="931"/>
          <ac:picMkLst>
            <pc:docMk/>
            <pc:sldMk cId="2783021601" sldId="1741"/>
            <ac:picMk id="11" creationId="{EAA917D7-270B-7FC9-A3C3-6B8660D0096D}"/>
          </ac:picMkLst>
        </pc:picChg>
        <pc:picChg chg="add del mod">
          <ac:chgData name="Aneudi Nunez" userId="0a70e9ac-091b-4463-a18a-d9b035e27cce" providerId="ADAL" clId="{98382146-69EB-4AAD-9962-6CA46FE1E5AA}" dt="2023-10-16T19:22:08.025" v="77" actId="931"/>
          <ac:picMkLst>
            <pc:docMk/>
            <pc:sldMk cId="2783021601" sldId="1741"/>
            <ac:picMk id="13" creationId="{679AB2DC-EF1B-A547-6751-A3E6C4B00489}"/>
          </ac:picMkLst>
        </pc:picChg>
      </pc:sldChg>
      <pc:sldMasterChg chg="modSp modSldLayout">
        <pc:chgData name="Aneudi Nunez" userId="0a70e9ac-091b-4463-a18a-d9b035e27cce" providerId="ADAL" clId="{98382146-69EB-4AAD-9962-6CA46FE1E5AA}" dt="2023-10-16T19:20:46.768" v="74" actId="3064"/>
        <pc:sldMasterMkLst>
          <pc:docMk/>
          <pc:sldMasterMk cId="4141108477" sldId="2147483660"/>
        </pc:sldMasterMkLst>
        <pc:sldLayoutChg chg="addSp delSp modSp mod">
          <pc:chgData name="Aneudi Nunez" userId="0a70e9ac-091b-4463-a18a-d9b035e27cce" providerId="ADAL" clId="{98382146-69EB-4AAD-9962-6CA46FE1E5AA}" dt="2023-10-16T19:20:46.768" v="74" actId="3064"/>
          <pc:sldLayoutMkLst>
            <pc:docMk/>
            <pc:sldMasterMk cId="4141108477" sldId="2147483660"/>
            <pc:sldLayoutMk cId="641771198" sldId="2147483661"/>
          </pc:sldLayoutMkLst>
          <pc:spChg chg="del">
            <ac:chgData name="Aneudi Nunez" userId="0a70e9ac-091b-4463-a18a-d9b035e27cce" providerId="ADAL" clId="{98382146-69EB-4AAD-9962-6CA46FE1E5AA}" dt="2023-10-16T19:16:33.803" v="57" actId="478"/>
            <ac:spMkLst>
              <pc:docMk/>
              <pc:sldMasterMk cId="4141108477" sldId="2147483660"/>
              <pc:sldLayoutMk cId="641771198" sldId="2147483661"/>
              <ac:spMk id="2" creationId="{00000000-0000-0000-0000-000000000000}"/>
            </ac:spMkLst>
          </pc:spChg>
          <pc:spChg chg="del">
            <ac:chgData name="Aneudi Nunez" userId="0a70e9ac-091b-4463-a18a-d9b035e27cce" providerId="ADAL" clId="{98382146-69EB-4AAD-9962-6CA46FE1E5AA}" dt="2023-10-16T19:16:33.803" v="57" actId="478"/>
            <ac:spMkLst>
              <pc:docMk/>
              <pc:sldMasterMk cId="4141108477" sldId="2147483660"/>
              <pc:sldLayoutMk cId="641771198" sldId="2147483661"/>
              <ac:spMk id="3" creationId="{00000000-0000-0000-0000-000000000000}"/>
            </ac:spMkLst>
          </pc:spChg>
          <pc:spChg chg="del">
            <ac:chgData name="Aneudi Nunez" userId="0a70e9ac-091b-4463-a18a-d9b035e27cce" providerId="ADAL" clId="{98382146-69EB-4AAD-9962-6CA46FE1E5AA}" dt="2023-10-16T19:16:33.803" v="57" actId="478"/>
            <ac:spMkLst>
              <pc:docMk/>
              <pc:sldMasterMk cId="4141108477" sldId="2147483660"/>
              <pc:sldLayoutMk cId="641771198" sldId="2147483661"/>
              <ac:spMk id="4" creationId="{00000000-0000-0000-0000-000000000000}"/>
            </ac:spMkLst>
          </pc:spChg>
          <pc:spChg chg="del">
            <ac:chgData name="Aneudi Nunez" userId="0a70e9ac-091b-4463-a18a-d9b035e27cce" providerId="ADAL" clId="{98382146-69EB-4AAD-9962-6CA46FE1E5AA}" dt="2023-10-16T19:16:33.803" v="57" actId="478"/>
            <ac:spMkLst>
              <pc:docMk/>
              <pc:sldMasterMk cId="4141108477" sldId="2147483660"/>
              <pc:sldLayoutMk cId="641771198" sldId="2147483661"/>
              <ac:spMk id="5" creationId="{00000000-0000-0000-0000-000000000000}"/>
            </ac:spMkLst>
          </pc:spChg>
          <pc:spChg chg="del">
            <ac:chgData name="Aneudi Nunez" userId="0a70e9ac-091b-4463-a18a-d9b035e27cce" providerId="ADAL" clId="{98382146-69EB-4AAD-9962-6CA46FE1E5AA}" dt="2023-10-16T19:16:33.803" v="57" actId="478"/>
            <ac:spMkLst>
              <pc:docMk/>
              <pc:sldMasterMk cId="4141108477" sldId="2147483660"/>
              <pc:sldLayoutMk cId="641771198" sldId="2147483661"/>
              <ac:spMk id="6" creationId="{00000000-0000-0000-0000-000000000000}"/>
            </ac:spMkLst>
          </pc:spChg>
          <pc:spChg chg="add del mod">
            <ac:chgData name="Aneudi Nunez" userId="0a70e9ac-091b-4463-a18a-d9b035e27cce" providerId="ADAL" clId="{98382146-69EB-4AAD-9962-6CA46FE1E5AA}" dt="2023-10-16T19:17:58.593" v="61" actId="478"/>
            <ac:spMkLst>
              <pc:docMk/>
              <pc:sldMasterMk cId="4141108477" sldId="2147483660"/>
              <pc:sldLayoutMk cId="641771198" sldId="2147483661"/>
              <ac:spMk id="8" creationId="{9A124CD6-779D-B7F1-FFFB-49840AABE068}"/>
            </ac:spMkLst>
          </pc:spChg>
          <pc:spChg chg="add del mod">
            <ac:chgData name="Aneudi Nunez" userId="0a70e9ac-091b-4463-a18a-d9b035e27cce" providerId="ADAL" clId="{98382146-69EB-4AAD-9962-6CA46FE1E5AA}" dt="2023-10-16T19:18:01.583" v="63" actId="478"/>
            <ac:spMkLst>
              <pc:docMk/>
              <pc:sldMasterMk cId="4141108477" sldId="2147483660"/>
              <pc:sldLayoutMk cId="641771198" sldId="2147483661"/>
              <ac:spMk id="9" creationId="{C8ECDA50-6A52-5338-A219-9ACC3F56E8DC}"/>
            </ac:spMkLst>
          </pc:spChg>
          <pc:spChg chg="add del mod">
            <ac:chgData name="Aneudi Nunez" userId="0a70e9ac-091b-4463-a18a-d9b035e27cce" providerId="ADAL" clId="{98382146-69EB-4AAD-9962-6CA46FE1E5AA}" dt="2023-10-16T19:18:00.832" v="62" actId="478"/>
            <ac:spMkLst>
              <pc:docMk/>
              <pc:sldMasterMk cId="4141108477" sldId="2147483660"/>
              <pc:sldLayoutMk cId="641771198" sldId="2147483661"/>
              <ac:spMk id="10" creationId="{670FABE6-64AA-1935-7651-724ED525DE10}"/>
            </ac:spMkLst>
          </pc:spChg>
          <pc:spChg chg="add del mod">
            <ac:chgData name="Aneudi Nunez" userId="0a70e9ac-091b-4463-a18a-d9b035e27cce" providerId="ADAL" clId="{98382146-69EB-4AAD-9962-6CA46FE1E5AA}" dt="2023-10-16T19:18:00.832" v="62" actId="478"/>
            <ac:spMkLst>
              <pc:docMk/>
              <pc:sldMasterMk cId="4141108477" sldId="2147483660"/>
              <pc:sldLayoutMk cId="641771198" sldId="2147483661"/>
              <ac:spMk id="11" creationId="{DD7458AA-84D1-A291-B636-79C7E9AF268E}"/>
            </ac:spMkLst>
          </pc:spChg>
          <pc:spChg chg="add del mod">
            <ac:chgData name="Aneudi Nunez" userId="0a70e9ac-091b-4463-a18a-d9b035e27cce" providerId="ADAL" clId="{98382146-69EB-4AAD-9962-6CA46FE1E5AA}" dt="2023-10-16T19:18:00.832" v="62" actId="478"/>
            <ac:spMkLst>
              <pc:docMk/>
              <pc:sldMasterMk cId="4141108477" sldId="2147483660"/>
              <pc:sldLayoutMk cId="641771198" sldId="2147483661"/>
              <ac:spMk id="12" creationId="{214DF8DA-E78A-974D-DEF5-5CC2A74EF3ED}"/>
            </ac:spMkLst>
          </pc:spChg>
          <pc:spChg chg="add mod">
            <ac:chgData name="Aneudi Nunez" userId="0a70e9ac-091b-4463-a18a-d9b035e27cce" providerId="ADAL" clId="{98382146-69EB-4AAD-9962-6CA46FE1E5AA}" dt="2023-10-16T19:16:35.694" v="58"/>
            <ac:spMkLst>
              <pc:docMk/>
              <pc:sldMasterMk cId="4141108477" sldId="2147483660"/>
              <pc:sldLayoutMk cId="641771198" sldId="2147483661"/>
              <ac:spMk id="13" creationId="{BD27455F-71C7-278C-92DF-2F2D60D39B74}"/>
            </ac:spMkLst>
          </pc:spChg>
          <pc:spChg chg="add del mod">
            <ac:chgData name="Aneudi Nunez" userId="0a70e9ac-091b-4463-a18a-d9b035e27cce" providerId="ADAL" clId="{98382146-69EB-4AAD-9962-6CA46FE1E5AA}" dt="2023-10-16T19:18:57.080" v="67" actId="478"/>
            <ac:spMkLst>
              <pc:docMk/>
              <pc:sldMasterMk cId="4141108477" sldId="2147483660"/>
              <pc:sldLayoutMk cId="641771198" sldId="2147483661"/>
              <ac:spMk id="14" creationId="{497D129A-3085-C813-4467-553E8A933211}"/>
            </ac:spMkLst>
          </pc:spChg>
          <pc:spChg chg="add del">
            <ac:chgData name="Aneudi Nunez" userId="0a70e9ac-091b-4463-a18a-d9b035e27cce" providerId="ADAL" clId="{98382146-69EB-4AAD-9962-6CA46FE1E5AA}" dt="2023-10-16T19:18:47.383" v="64" actId="11529"/>
            <ac:spMkLst>
              <pc:docMk/>
              <pc:sldMasterMk cId="4141108477" sldId="2147483660"/>
              <pc:sldLayoutMk cId="641771198" sldId="2147483661"/>
              <ac:spMk id="15" creationId="{D5634361-4F34-CAF4-6A04-4E77B2312841}"/>
            </ac:spMkLst>
          </pc:spChg>
          <pc:spChg chg="add mod">
            <ac:chgData name="Aneudi Nunez" userId="0a70e9ac-091b-4463-a18a-d9b035e27cce" providerId="ADAL" clId="{98382146-69EB-4AAD-9962-6CA46FE1E5AA}" dt="2023-10-16T19:20:46.768" v="74" actId="3064"/>
            <ac:spMkLst>
              <pc:docMk/>
              <pc:sldMasterMk cId="4141108477" sldId="2147483660"/>
              <pc:sldLayoutMk cId="641771198" sldId="2147483661"/>
              <ac:spMk id="16" creationId="{4E2E60C2-4977-731A-B2D5-F50CC96092C5}"/>
            </ac:spMkLst>
          </pc:spChg>
          <pc:picChg chg="add del mod">
            <ac:chgData name="Aneudi Nunez" userId="0a70e9ac-091b-4463-a18a-d9b035e27cce" providerId="ADAL" clId="{98382146-69EB-4AAD-9962-6CA46FE1E5AA}" dt="2023-10-16T19:18:54.296" v="66" actId="478"/>
            <ac:picMkLst>
              <pc:docMk/>
              <pc:sldMasterMk cId="4141108477" sldId="2147483660"/>
              <pc:sldLayoutMk cId="641771198" sldId="2147483661"/>
              <ac:picMk id="7" creationId="{AAB21EF3-65A1-5431-A7D3-41815A57BACF}"/>
            </ac:picMkLst>
          </pc:picChg>
        </pc:sldLayoutChg>
        <pc:sldLayoutChg chg="modSp">
          <pc:chgData name="Aneudi Nunez" userId="0a70e9ac-091b-4463-a18a-d9b035e27cce" providerId="ADAL" clId="{98382146-69EB-4AAD-9962-6CA46FE1E5AA}" dt="2023-10-16T19:16:11.592" v="54" actId="735"/>
          <pc:sldLayoutMkLst>
            <pc:docMk/>
            <pc:sldMasterMk cId="4141108477" sldId="2147483660"/>
            <pc:sldLayoutMk cId="2034944474" sldId="2147483662"/>
          </pc:sldLayoutMkLst>
        </pc:sldLayoutChg>
        <pc:sldLayoutChg chg="modSp">
          <pc:chgData name="Aneudi Nunez" userId="0a70e9ac-091b-4463-a18a-d9b035e27cce" providerId="ADAL" clId="{98382146-69EB-4AAD-9962-6CA46FE1E5AA}" dt="2023-10-16T19:16:25.138" v="55" actId="735"/>
          <pc:sldLayoutMkLst>
            <pc:docMk/>
            <pc:sldMasterMk cId="4141108477" sldId="2147483660"/>
            <pc:sldLayoutMk cId="3923323352" sldId="214748366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9DDEE-4923-4BD7-8F1E-9C12ECEF502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1868F-09C5-401F-96ED-92975C5C1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49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D27455F-71C7-278C-92DF-2F2D60D39B74}"/>
              </a:ext>
            </a:extLst>
          </p:cNvPr>
          <p:cNvSpPr txBox="1"/>
          <p:nvPr userDrawn="1"/>
        </p:nvSpPr>
        <p:spPr>
          <a:xfrm>
            <a:off x="1550377" y="110670"/>
            <a:ext cx="3546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Eras Bold ITC" panose="020B090703050402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November 13–17, 2023 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E2E60C2-4977-731A-B2D5-F50CC96092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93850"/>
            <a:ext cx="6858000" cy="2901950"/>
          </a:xfrm>
        </p:spPr>
        <p:txBody>
          <a:bodyPr anchor="ctr" anchorCtr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71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24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9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4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23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5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3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5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0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4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9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D512C-E8A2-412D-8571-FC16A20DC267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EF00-8D44-4C66-A0F3-931CDF76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0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TIMtrain" TargetMode="External"/><Relationship Id="rId2" Type="http://schemas.openxmlformats.org/officeDocument/2006/relationships/hyperlink" Target="https://ops.fhwa.dot.gov/tim/crash_responder.ht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ED0D42-912E-732C-0B77-A75F4CA28D23}"/>
              </a:ext>
            </a:extLst>
          </p:cNvPr>
          <p:cNvSpPr/>
          <p:nvPr/>
        </p:nvSpPr>
        <p:spPr>
          <a:xfrm>
            <a:off x="0" y="0"/>
            <a:ext cx="6858000" cy="1828800"/>
          </a:xfrm>
          <a:prstGeom prst="rect">
            <a:avLst/>
          </a:prstGeom>
          <a:solidFill>
            <a:srgbClr val="0F25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Bef>
                <a:spcPts val="1800"/>
              </a:spcBef>
            </a:pPr>
            <a:endParaRPr lang="en-US" dirty="0">
              <a:solidFill>
                <a:schemeClr val="bg1"/>
              </a:solidFill>
              <a:latin typeface="Eras Bold ITC" panose="020B0907030504020204" pitchFamily="34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 algn="ctr">
              <a:lnSpc>
                <a:spcPct val="85000"/>
              </a:lnSpc>
              <a:spcBef>
                <a:spcPts val="1800"/>
              </a:spcBef>
            </a:pPr>
            <a:r>
              <a:rPr lang="en-US" sz="4800" dirty="0">
                <a:solidFill>
                  <a:schemeClr val="bg1"/>
                </a:solidFill>
                <a:latin typeface="Eras Bold ITC" panose="020B090703050402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CRASH RESPONDER SAFETY WEEK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22900F-BBE2-B468-0D6C-98D82E0601B3}"/>
              </a:ext>
            </a:extLst>
          </p:cNvPr>
          <p:cNvSpPr txBox="1"/>
          <p:nvPr/>
        </p:nvSpPr>
        <p:spPr>
          <a:xfrm>
            <a:off x="1550377" y="110670"/>
            <a:ext cx="3546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Eras Bold ITC" panose="020B090703050402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November 13–17, 2023 </a:t>
            </a:r>
          </a:p>
        </p:txBody>
      </p:sp>
      <p:sp>
        <p:nvSpPr>
          <p:cNvPr id="2" name="Picture Placeholder 1" descr="This is a placeholder space for an image. Click to add an image from file.  ">
            <a:extLst>
              <a:ext uri="{FF2B5EF4-FFF2-40B4-BE49-F238E27FC236}">
                <a16:creationId xmlns:a16="http://schemas.microsoft.com/office/drawing/2014/main" id="{0E1378F6-DDED-4858-7F11-1BABFEB0FA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E9F015-44B5-834C-643D-D2BC8EA8419E}"/>
              </a:ext>
            </a:extLst>
          </p:cNvPr>
          <p:cNvSpPr txBox="1"/>
          <p:nvPr/>
        </p:nvSpPr>
        <p:spPr>
          <a:xfrm>
            <a:off x="4742536" y="3647874"/>
            <a:ext cx="2093873" cy="12311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800" dirty="0"/>
              <a:t>Source: Enter source here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746E3A-42DD-3E9C-F3C3-59C657444233}"/>
              </a:ext>
            </a:extLst>
          </p:cNvPr>
          <p:cNvSpPr/>
          <p:nvPr/>
        </p:nvSpPr>
        <p:spPr>
          <a:xfrm>
            <a:off x="0" y="3922670"/>
            <a:ext cx="6858000" cy="640080"/>
          </a:xfrm>
          <a:prstGeom prst="rect">
            <a:avLst/>
          </a:prstGeom>
          <a:solidFill>
            <a:srgbClr val="0F253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Eras Bold ITC" panose="020B090703050402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Protect Those Who Protect You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B9F60C-76E0-B9F7-128B-0E2C0423085F}"/>
              </a:ext>
            </a:extLst>
          </p:cNvPr>
          <p:cNvSpPr txBox="1"/>
          <p:nvPr/>
        </p:nvSpPr>
        <p:spPr>
          <a:xfrm>
            <a:off x="137160" y="4681432"/>
            <a:ext cx="3291840" cy="3622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b="1" dirty="0">
                <a:solidFill>
                  <a:srgbClr val="0F253E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MAKE YOUR STORY HEARD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 a traffic incident responder, </a:t>
            </a: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Crash Responder Safety Week</a:t>
            </a: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(CRSW) is your opportunity to educate </a:t>
            </a:r>
            <a:r>
              <a:rPr lang="en-US" sz="1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road users about </a:t>
            </a: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risks you take in your day-to-day work to keep them safe, and to make the all-important request to every road user, “Protect Those Who Protect You.”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Reach out in your local communities to explain what it takes for safe roadway incident clearance, whether for a crash, stalled vehicle, debris on road, or something else. Emphasize that every road user plays a critical role in keeping you safe—by slowing down, moving over, and staying alert for traffic incident responders. Create and share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your video testimonial on social media, asking your community to “Protect Those Who Protect You.” Be sure to use the hashtag </a:t>
            </a:r>
            <a:r>
              <a:rPr lang="en-US" sz="1200" b="1" i="1" dirty="0">
                <a:solidFill>
                  <a:srgbClr val="0F253E"/>
                </a:solidFill>
                <a:cs typeface="Times New Roman" panose="02020603050405020304" pitchFamily="18" charset="0"/>
              </a:rPr>
              <a:t>#CRSW</a:t>
            </a:r>
            <a:r>
              <a:rPr lang="en-US" sz="1200" b="1" dirty="0">
                <a:solidFill>
                  <a:srgbClr val="0F253E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D28F8C-BFB4-8E81-78FF-9CDEBF442F5C}"/>
              </a:ext>
            </a:extLst>
          </p:cNvPr>
          <p:cNvSpPr txBox="1"/>
          <p:nvPr/>
        </p:nvSpPr>
        <p:spPr>
          <a:xfrm>
            <a:off x="3616328" y="4681432"/>
            <a:ext cx="3104512" cy="35970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200" b="1" dirty="0">
                <a:solidFill>
                  <a:srgbClr val="0F253E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BECOME A CRSW CHAMPION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National, State, and local emergency medical services, fire and rescue, law enforcement, public works, transportation, and towing and recovery organizations mark CRSW 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through s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ocial media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television or newspaper stories, messages on highway signs, press releases, proclamations, open house events, and other activities. Collaborate with your agency leadership and 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the </a:t>
            </a: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FHWA CRSW calendar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align your organization’s messaging and activities with peers across our Nation</a:t>
            </a:r>
            <a:r>
              <a:rPr lang="en-US" sz="1200" dirty="0">
                <a:cs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>
                <a:cs typeface="Times New Roman" panose="02020603050405020304" pitchFamily="18" charset="0"/>
              </a:rPr>
              <a:t>Most importantly, p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rotect yourself and your fellow responders by completing the 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free National Traffic Incident Management (TIM) Responder Training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available in person or online.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DC4639-3638-5EA1-01FE-272AB03F9FF4}"/>
              </a:ext>
            </a:extLst>
          </p:cNvPr>
          <p:cNvSpPr/>
          <p:nvPr/>
        </p:nvSpPr>
        <p:spPr>
          <a:xfrm>
            <a:off x="-8788" y="8463849"/>
            <a:ext cx="6858000" cy="731520"/>
          </a:xfrm>
          <a:prstGeom prst="rect">
            <a:avLst/>
          </a:prstGeom>
          <a:solidFill>
            <a:srgbClr val="0F253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Eras Bold ITC" panose="020B0907030504020204" pitchFamily="34" charset="0"/>
                <a:ea typeface="ADLaM Display" panose="020F0502020204030204" pitchFamily="2" charset="0"/>
                <a:cs typeface="ADLaM Display" panose="020F0502020204030204" pitchFamily="2" charset="0"/>
              </a:rPr>
              <a:t>Your Organization’s  Name and Logo Here</a:t>
            </a:r>
          </a:p>
        </p:txBody>
      </p:sp>
    </p:spTree>
    <p:extLst>
      <p:ext uri="{BB962C8B-B14F-4D97-AF65-F5344CB8AC3E}">
        <p14:creationId xmlns:p14="http://schemas.microsoft.com/office/powerpoint/2010/main" val="2783021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HWA CRSW 20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F253E"/>
      </a:accent1>
      <a:accent2>
        <a:srgbClr val="ED7D31"/>
      </a:accent2>
      <a:accent3>
        <a:srgbClr val="4472C4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baf0dd8f-145c-4291-b650-ed6ff9147163" xsi:nil="true"/>
    <lcf76f155ced4ddcb4097134ff3c332f xmlns="7bae4134-cde0-405d-960f-e6ad2689857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0623705C527241AF8E94DA62707890" ma:contentTypeVersion="19" ma:contentTypeDescription="Create a new document." ma:contentTypeScope="" ma:versionID="b5ef2e4a1b58cbc830a9920f5626670c">
  <xsd:schema xmlns:xsd="http://www.w3.org/2001/XMLSchema" xmlns:xs="http://www.w3.org/2001/XMLSchema" xmlns:p="http://schemas.microsoft.com/office/2006/metadata/properties" xmlns:ns1="http://schemas.microsoft.com/sharepoint/v3" xmlns:ns2="7bae4134-cde0-405d-960f-e6ad26898575" xmlns:ns3="baf0dd8f-145c-4291-b650-ed6ff9147163" targetNamespace="http://schemas.microsoft.com/office/2006/metadata/properties" ma:root="true" ma:fieldsID="8f9d7e72a8ae7327cbdb7e26510ba84f" ns1:_="" ns2:_="" ns3:_="">
    <xsd:import namespace="http://schemas.microsoft.com/sharepoint/v3"/>
    <xsd:import namespace="7bae4134-cde0-405d-960f-e6ad26898575"/>
    <xsd:import namespace="baf0dd8f-145c-4291-b650-ed6ff91471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e4134-cde0-405d-960f-e6ad268985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5869760-63e5-4ad7-8e1d-ce12b2e8d0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0dd8f-145c-4291-b650-ed6ff914716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2a195a8-75ff-4df9-8d7c-3319fa6c1afa}" ma:internalName="TaxCatchAll" ma:showField="CatchAllData" ma:web="baf0dd8f-145c-4291-b650-ed6ff91471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9AD039-6D34-48B0-9DF5-B9ACA5B301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D5195E-B93B-4ADD-9FAB-891E22AAE870}">
  <ds:schemaRefs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89DF346-7E84-4961-8241-8FDE3C49D53C}"/>
</file>

<file path=docMetadata/LabelInfo.xml><?xml version="1.0" encoding="utf-8"?>
<clbl:labelList xmlns:clbl="http://schemas.microsoft.com/office/2020/mipLabelMetadata">
  <clbl:label id="{afded6f5-d1d0-4596-a1c0-00c047dd6749}" enabled="1" method="Standard" siteId="{7a41925e-f697-4f7c-bec3-0470887ac752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1665</TotalTime>
  <Words>285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Eras Bold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Responder Safety Week Flyer</dc:title>
  <dc:creator>Vaishali Shah</dc:creator>
  <cp:lastModifiedBy>Aneudi Nunez</cp:lastModifiedBy>
  <cp:revision>27</cp:revision>
  <dcterms:created xsi:type="dcterms:W3CDTF">2023-09-07T15:51:33Z</dcterms:created>
  <dcterms:modified xsi:type="dcterms:W3CDTF">2023-10-17T14:26:03Z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0x010100F50623705C527241AF8E94DA62707890</vt:lpwstr>
  </property>
</Properties>
</file>